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Lst>
  <p:notesMasterIdLst>
    <p:notesMasterId r:id="rId34"/>
  </p:notesMasterIdLst>
  <p:sldIdLst>
    <p:sldId id="256" r:id="rId3"/>
    <p:sldId id="28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Lst>
  <p:sldSz cx="12192000" cy="6858000"/>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3" d="100"/>
          <a:sy n="73" d="100"/>
        </p:scale>
        <p:origin x="594"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notesMaster" Target="notesMasters/notes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presProps" Target="presProps.xml"/><Relationship Id="rId8" Type="http://schemas.openxmlformats.org/officeDocument/2006/relationships/slide" Target="slides/slide6.xml"/><Relationship Id="rId3" Type="http://schemas.openxmlformats.org/officeDocument/2006/relationships/slide" Target="slides/slide1.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2" name="PlaceHolder 1"/>
          <p:cNvSpPr>
            <a:spLocks noGrp="1" noRot="1" noChangeAspect="1"/>
          </p:cNvSpPr>
          <p:nvPr>
            <p:ph type="sldImg"/>
          </p:nvPr>
        </p:nvSpPr>
        <p:spPr>
          <a:xfrm>
            <a:off x="533520" y="764280"/>
            <a:ext cx="6704640" cy="3771360"/>
          </a:xfrm>
          <a:prstGeom prst="rect">
            <a:avLst/>
          </a:prstGeom>
          <a:noFill/>
          <a:ln w="0">
            <a:noFill/>
          </a:ln>
        </p:spPr>
        <p:txBody>
          <a:bodyPr lIns="0" tIns="0" rIns="0" bIns="0" anchor="ctr">
            <a:noAutofit/>
          </a:bodyPr>
          <a:lstStyle/>
          <a:p>
            <a:pPr algn="ctr">
              <a:buNone/>
            </a:pPr>
            <a:r>
              <a:rPr lang="en-US" sz="4400" b="0" strike="noStrike" spc="-1">
                <a:latin typeface="Arial"/>
              </a:rPr>
              <a:t>Click to move the slide</a:t>
            </a:r>
          </a:p>
        </p:txBody>
      </p:sp>
      <p:sp>
        <p:nvSpPr>
          <p:cNvPr id="83" name="PlaceHolder 2"/>
          <p:cNvSpPr>
            <a:spLocks noGrp="1"/>
          </p:cNvSpPr>
          <p:nvPr>
            <p:ph type="body"/>
          </p:nvPr>
        </p:nvSpPr>
        <p:spPr>
          <a:xfrm>
            <a:off x="777240" y="4777560"/>
            <a:ext cx="6217560" cy="4525920"/>
          </a:xfrm>
          <a:prstGeom prst="rect">
            <a:avLst/>
          </a:prstGeom>
          <a:noFill/>
          <a:ln w="0">
            <a:noFill/>
          </a:ln>
        </p:spPr>
        <p:txBody>
          <a:bodyPr lIns="0" tIns="0" rIns="0" bIns="0" anchor="t">
            <a:noAutofit/>
          </a:bodyPr>
          <a:lstStyle/>
          <a:p>
            <a:r>
              <a:rPr lang="en-US" sz="2000" b="0" strike="noStrike" spc="-1">
                <a:latin typeface="Arial"/>
              </a:rPr>
              <a:t>Click to edit the notes format</a:t>
            </a:r>
          </a:p>
        </p:txBody>
      </p:sp>
      <p:sp>
        <p:nvSpPr>
          <p:cNvPr id="84" name="PlaceHolder 3"/>
          <p:cNvSpPr>
            <a:spLocks noGrp="1"/>
          </p:cNvSpPr>
          <p:nvPr>
            <p:ph type="hdr"/>
          </p:nvPr>
        </p:nvSpPr>
        <p:spPr>
          <a:xfrm>
            <a:off x="0" y="0"/>
            <a:ext cx="3372840" cy="502560"/>
          </a:xfrm>
          <a:prstGeom prst="rect">
            <a:avLst/>
          </a:prstGeom>
          <a:noFill/>
          <a:ln w="0">
            <a:noFill/>
          </a:ln>
        </p:spPr>
        <p:txBody>
          <a:bodyPr lIns="0" tIns="0" rIns="0" bIns="0" anchor="t">
            <a:noAutofit/>
          </a:bodyPr>
          <a:lstStyle/>
          <a:p>
            <a:r>
              <a:rPr lang="en-US" sz="1400" b="0" strike="noStrike" spc="-1">
                <a:latin typeface="Times New Roman"/>
              </a:rPr>
              <a:t>&lt;header&gt;</a:t>
            </a:r>
          </a:p>
        </p:txBody>
      </p:sp>
      <p:sp>
        <p:nvSpPr>
          <p:cNvPr id="85" name="PlaceHolder 4"/>
          <p:cNvSpPr>
            <a:spLocks noGrp="1"/>
          </p:cNvSpPr>
          <p:nvPr>
            <p:ph type="dt" idx="7"/>
          </p:nvPr>
        </p:nvSpPr>
        <p:spPr>
          <a:xfrm>
            <a:off x="4399200" y="0"/>
            <a:ext cx="3372840" cy="502560"/>
          </a:xfrm>
          <a:prstGeom prst="rect">
            <a:avLst/>
          </a:prstGeom>
          <a:noFill/>
          <a:ln w="0">
            <a:noFill/>
          </a:ln>
        </p:spPr>
        <p:txBody>
          <a:bodyPr lIns="0" tIns="0" rIns="0" bIns="0" anchor="t">
            <a:noAutofit/>
          </a:bodyPr>
          <a:lstStyle>
            <a:lvl1pPr algn="r">
              <a:buNone/>
              <a:defRPr lang="en-US" sz="1400" b="0" strike="noStrike" spc="-1">
                <a:latin typeface="Times New Roman"/>
              </a:defRPr>
            </a:lvl1pPr>
          </a:lstStyle>
          <a:p>
            <a:pPr algn="r">
              <a:buNone/>
            </a:pPr>
            <a:r>
              <a:rPr lang="en-US" sz="1400" b="0" strike="noStrike" spc="-1">
                <a:latin typeface="Times New Roman"/>
              </a:rPr>
              <a:t>&lt;date/time&gt;</a:t>
            </a:r>
          </a:p>
        </p:txBody>
      </p:sp>
      <p:sp>
        <p:nvSpPr>
          <p:cNvPr id="86" name="PlaceHolder 5"/>
          <p:cNvSpPr>
            <a:spLocks noGrp="1"/>
          </p:cNvSpPr>
          <p:nvPr>
            <p:ph type="ftr" idx="8"/>
          </p:nvPr>
        </p:nvSpPr>
        <p:spPr>
          <a:xfrm>
            <a:off x="0" y="9555480"/>
            <a:ext cx="3372840" cy="502560"/>
          </a:xfrm>
          <a:prstGeom prst="rect">
            <a:avLst/>
          </a:prstGeom>
          <a:noFill/>
          <a:ln w="0">
            <a:noFill/>
          </a:ln>
        </p:spPr>
        <p:txBody>
          <a:bodyPr lIns="0" tIns="0" rIns="0" bIns="0" anchor="b">
            <a:noAutofit/>
          </a:bodyPr>
          <a:lstStyle>
            <a:lvl1pPr>
              <a:defRPr lang="en-US" sz="1400" b="0" strike="noStrike" spc="-1">
                <a:latin typeface="Times New Roman"/>
              </a:defRPr>
            </a:lvl1pPr>
          </a:lstStyle>
          <a:p>
            <a:r>
              <a:rPr lang="en-US" sz="1400" b="0" strike="noStrike" spc="-1">
                <a:latin typeface="Times New Roman"/>
              </a:rPr>
              <a:t>&lt;footer&gt;</a:t>
            </a:r>
          </a:p>
        </p:txBody>
      </p:sp>
      <p:sp>
        <p:nvSpPr>
          <p:cNvPr id="87" name="PlaceHolder 6"/>
          <p:cNvSpPr>
            <a:spLocks noGrp="1"/>
          </p:cNvSpPr>
          <p:nvPr>
            <p:ph type="sldNum" idx="9"/>
          </p:nvPr>
        </p:nvSpPr>
        <p:spPr>
          <a:xfrm>
            <a:off x="4399200" y="9555480"/>
            <a:ext cx="3372840" cy="502560"/>
          </a:xfrm>
          <a:prstGeom prst="rect">
            <a:avLst/>
          </a:prstGeom>
          <a:noFill/>
          <a:ln w="0">
            <a:noFill/>
          </a:ln>
        </p:spPr>
        <p:txBody>
          <a:bodyPr lIns="0" tIns="0" rIns="0" bIns="0" anchor="b">
            <a:noAutofit/>
          </a:bodyPr>
          <a:lstStyle>
            <a:lvl1pPr algn="r">
              <a:buNone/>
              <a:defRPr lang="en-US" sz="1400" b="0" strike="noStrike" spc="-1">
                <a:latin typeface="Times New Roman"/>
              </a:defRPr>
            </a:lvl1pPr>
          </a:lstStyle>
          <a:p>
            <a:pPr algn="r">
              <a:buNone/>
            </a:pPr>
            <a:fld id="{14BD558C-4719-453D-B33A-22F2265A02F1}" type="slidenum">
              <a:rPr lang="en-US" sz="1400" b="0" strike="noStrike" spc="-1">
                <a:latin typeface="Times New Roman"/>
              </a:rPr>
              <a:t>‹#›</a:t>
            </a:fld>
            <a:endParaRPr lang="en-US" sz="1400" b="0" strike="noStrike" spc="-1">
              <a:latin typeface="Times New Roman"/>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 name="PlaceHolder 1"/>
          <p:cNvSpPr>
            <a:spLocks noGrp="1" noRot="1" noChangeAspect="1"/>
          </p:cNvSpPr>
          <p:nvPr>
            <p:ph type="sldImg"/>
          </p:nvPr>
        </p:nvSpPr>
        <p:spPr>
          <a:xfrm>
            <a:off x="685800" y="1143000"/>
            <a:ext cx="5486400" cy="3086100"/>
          </a:xfrm>
          <a:prstGeom prst="rect">
            <a:avLst/>
          </a:prstGeom>
          <a:ln w="0">
            <a:noFill/>
          </a:ln>
        </p:spPr>
      </p:sp>
      <p:sp>
        <p:nvSpPr>
          <p:cNvPr id="275" name="PlaceHolder 2"/>
          <p:cNvSpPr>
            <a:spLocks noGrp="1"/>
          </p:cNvSpPr>
          <p:nvPr>
            <p:ph type="body"/>
          </p:nvPr>
        </p:nvSpPr>
        <p:spPr>
          <a:xfrm>
            <a:off x="685800" y="4400640"/>
            <a:ext cx="5485680" cy="3599640"/>
          </a:xfrm>
          <a:prstGeom prst="rect">
            <a:avLst/>
          </a:prstGeom>
          <a:noFill/>
          <a:ln w="0">
            <a:noFill/>
          </a:ln>
        </p:spPr>
        <p:txBody>
          <a:bodyPr lIns="0" tIns="0" rIns="0" bIns="0" anchor="t">
            <a:noAutofit/>
          </a:bodyPr>
          <a:lstStyle/>
          <a:p>
            <a:endParaRPr lang="en-US" sz="2000" b="0" strike="noStrike" spc="-1">
              <a:latin typeface="Arial"/>
            </a:endParaRPr>
          </a:p>
        </p:txBody>
      </p:sp>
      <p:sp>
        <p:nvSpPr>
          <p:cNvPr id="276" name="PlaceHolder 3"/>
          <p:cNvSpPr>
            <a:spLocks noGrp="1"/>
          </p:cNvSpPr>
          <p:nvPr>
            <p:ph type="sldNum" idx="12"/>
          </p:nvPr>
        </p:nvSpPr>
        <p:spPr>
          <a:xfrm>
            <a:off x="3884760" y="8685360"/>
            <a:ext cx="2971080" cy="457920"/>
          </a:xfrm>
          <a:prstGeom prst="rect">
            <a:avLst/>
          </a:prstGeom>
          <a:noFill/>
          <a:ln w="0">
            <a:noFill/>
          </a:ln>
        </p:spPr>
        <p:txBody>
          <a:bodyPr lIns="0" tIns="0" rIns="0" bIns="0" anchor="b">
            <a:noAutofit/>
          </a:bodyPr>
          <a:lstStyle>
            <a:lvl1pPr algn="r">
              <a:lnSpc>
                <a:spcPct val="100000"/>
              </a:lnSpc>
              <a:buNone/>
              <a:defRPr lang="es-ES" sz="1200" b="0" strike="noStrike" spc="-1">
                <a:latin typeface="Times New Roman"/>
              </a:defRPr>
            </a:lvl1pPr>
          </a:lstStyle>
          <a:p>
            <a:pPr algn="r">
              <a:lnSpc>
                <a:spcPct val="100000"/>
              </a:lnSpc>
              <a:buNone/>
            </a:pPr>
            <a:fld id="{97FFCBFA-F52E-4077-BBD2-BC6D4529FCC3}" type="slidenum">
              <a:rPr lang="es-ES" sz="1200" b="0" strike="noStrike" spc="-1">
                <a:latin typeface="Times New Roman"/>
              </a:rPr>
              <a:t>2</a:t>
            </a:fld>
            <a:endParaRPr lang="en-US" sz="1200" b="0" strike="noStrike" spc="-1">
              <a:latin typeface="Times New Roman"/>
            </a:endParaRPr>
          </a:p>
        </p:txBody>
      </p:sp>
    </p:spTree>
    <p:extLst>
      <p:ext uri="{BB962C8B-B14F-4D97-AF65-F5344CB8AC3E}">
        <p14:creationId xmlns:p14="http://schemas.microsoft.com/office/powerpoint/2010/main" val="32833346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 name="PlaceHolder 1"/>
          <p:cNvSpPr>
            <a:spLocks noGrp="1" noRot="1" noChangeAspect="1"/>
          </p:cNvSpPr>
          <p:nvPr>
            <p:ph type="sldImg"/>
          </p:nvPr>
        </p:nvSpPr>
        <p:spPr>
          <a:xfrm>
            <a:off x="685800" y="1143000"/>
            <a:ext cx="5486400" cy="3086100"/>
          </a:xfrm>
          <a:prstGeom prst="rect">
            <a:avLst/>
          </a:prstGeom>
          <a:ln w="0">
            <a:noFill/>
          </a:ln>
        </p:spPr>
      </p:sp>
      <p:sp>
        <p:nvSpPr>
          <p:cNvPr id="293" name="PlaceHolder 2"/>
          <p:cNvSpPr>
            <a:spLocks noGrp="1"/>
          </p:cNvSpPr>
          <p:nvPr>
            <p:ph type="body"/>
          </p:nvPr>
        </p:nvSpPr>
        <p:spPr>
          <a:xfrm>
            <a:off x="685800" y="4400640"/>
            <a:ext cx="5485680" cy="3599640"/>
          </a:xfrm>
          <a:prstGeom prst="rect">
            <a:avLst/>
          </a:prstGeom>
          <a:noFill/>
          <a:ln w="0">
            <a:noFill/>
          </a:ln>
        </p:spPr>
        <p:txBody>
          <a:bodyPr lIns="0" tIns="0" rIns="0" bIns="0" anchor="t">
            <a:noAutofit/>
          </a:bodyPr>
          <a:lstStyle/>
          <a:p>
            <a:endParaRPr lang="en-US" sz="2000" b="0" strike="noStrike" spc="-1">
              <a:latin typeface="Arial"/>
            </a:endParaRPr>
          </a:p>
        </p:txBody>
      </p:sp>
      <p:sp>
        <p:nvSpPr>
          <p:cNvPr id="294" name="PlaceHolder 3"/>
          <p:cNvSpPr>
            <a:spLocks noGrp="1"/>
          </p:cNvSpPr>
          <p:nvPr>
            <p:ph type="sldNum" idx="18"/>
          </p:nvPr>
        </p:nvSpPr>
        <p:spPr>
          <a:xfrm>
            <a:off x="3884760" y="8685360"/>
            <a:ext cx="2971080" cy="457920"/>
          </a:xfrm>
          <a:prstGeom prst="rect">
            <a:avLst/>
          </a:prstGeom>
          <a:noFill/>
          <a:ln w="0">
            <a:noFill/>
          </a:ln>
        </p:spPr>
        <p:txBody>
          <a:bodyPr lIns="0" tIns="0" rIns="0" bIns="0" anchor="b">
            <a:noAutofit/>
          </a:bodyPr>
          <a:lstStyle>
            <a:lvl1pPr algn="r">
              <a:lnSpc>
                <a:spcPct val="100000"/>
              </a:lnSpc>
              <a:buNone/>
              <a:defRPr lang="es-ES" sz="1200" b="0" strike="noStrike" spc="-1">
                <a:latin typeface="Times New Roman"/>
              </a:defRPr>
            </a:lvl1pPr>
          </a:lstStyle>
          <a:p>
            <a:pPr algn="r">
              <a:lnSpc>
                <a:spcPct val="100000"/>
              </a:lnSpc>
              <a:buNone/>
            </a:pPr>
            <a:fld id="{00824E49-7953-4A37-A4BF-9929DF49C1E0}" type="slidenum">
              <a:rPr lang="es-ES" sz="1200" b="0" strike="noStrike" spc="-1">
                <a:latin typeface="Times New Roman"/>
              </a:rPr>
              <a:t>14</a:t>
            </a:fld>
            <a:endParaRPr lang="en-US" sz="1200" b="0" strike="noStrike" spc="-1">
              <a:latin typeface="Times New Roman"/>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 name="PlaceHolder 1"/>
          <p:cNvSpPr>
            <a:spLocks noGrp="1" noRot="1" noChangeAspect="1"/>
          </p:cNvSpPr>
          <p:nvPr>
            <p:ph type="sldImg"/>
          </p:nvPr>
        </p:nvSpPr>
        <p:spPr>
          <a:xfrm>
            <a:off x="685800" y="1143000"/>
            <a:ext cx="5485680" cy="3085560"/>
          </a:xfrm>
          <a:prstGeom prst="rect">
            <a:avLst/>
          </a:prstGeom>
          <a:ln w="0">
            <a:noFill/>
          </a:ln>
        </p:spPr>
      </p:sp>
      <p:sp>
        <p:nvSpPr>
          <p:cNvPr id="296" name="PlaceHolder 2"/>
          <p:cNvSpPr>
            <a:spLocks noGrp="1"/>
          </p:cNvSpPr>
          <p:nvPr>
            <p:ph type="body"/>
          </p:nvPr>
        </p:nvSpPr>
        <p:spPr>
          <a:xfrm>
            <a:off x="685800" y="4400640"/>
            <a:ext cx="5485680" cy="3599640"/>
          </a:xfrm>
          <a:prstGeom prst="rect">
            <a:avLst/>
          </a:prstGeom>
          <a:noFill/>
          <a:ln w="0">
            <a:noFill/>
          </a:ln>
        </p:spPr>
        <p:txBody>
          <a:bodyPr lIns="0" tIns="0" rIns="0" bIns="0" anchor="t">
            <a:noAutofit/>
          </a:bodyPr>
          <a:lstStyle/>
          <a:p>
            <a:endParaRPr lang="en-US" sz="2000" b="0" strike="noStrike" spc="-1">
              <a:latin typeface="Arial"/>
            </a:endParaRPr>
          </a:p>
        </p:txBody>
      </p:sp>
      <p:sp>
        <p:nvSpPr>
          <p:cNvPr id="297" name="PlaceHolder 3"/>
          <p:cNvSpPr>
            <a:spLocks noGrp="1"/>
          </p:cNvSpPr>
          <p:nvPr>
            <p:ph type="sldNum" idx="19"/>
          </p:nvPr>
        </p:nvSpPr>
        <p:spPr>
          <a:xfrm>
            <a:off x="3884760" y="8685360"/>
            <a:ext cx="2971080" cy="457920"/>
          </a:xfrm>
          <a:prstGeom prst="rect">
            <a:avLst/>
          </a:prstGeom>
          <a:noFill/>
          <a:ln w="0">
            <a:noFill/>
          </a:ln>
        </p:spPr>
        <p:txBody>
          <a:bodyPr lIns="0" tIns="0" rIns="0" bIns="0" anchor="b">
            <a:noAutofit/>
          </a:bodyPr>
          <a:lstStyle>
            <a:lvl1pPr algn="r">
              <a:lnSpc>
                <a:spcPct val="100000"/>
              </a:lnSpc>
              <a:buNone/>
              <a:defRPr lang="es-ES" sz="1200" b="0" strike="noStrike" spc="-1">
                <a:latin typeface="Times New Roman"/>
              </a:defRPr>
            </a:lvl1pPr>
          </a:lstStyle>
          <a:p>
            <a:pPr algn="r">
              <a:lnSpc>
                <a:spcPct val="100000"/>
              </a:lnSpc>
              <a:buNone/>
            </a:pPr>
            <a:fld id="{8A8827DF-F72B-407D-A538-2216AD1C122B}" type="slidenum">
              <a:rPr lang="es-ES" sz="1200" b="0" strike="noStrike" spc="-1">
                <a:latin typeface="Times New Roman"/>
              </a:rPr>
              <a:t>15</a:t>
            </a:fld>
            <a:endParaRPr lang="en-US" sz="1200" b="0" strike="noStrike" spc="-1">
              <a:latin typeface="Times New Roman"/>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8" name="PlaceHolder 1"/>
          <p:cNvSpPr>
            <a:spLocks noGrp="1" noRot="1" noChangeAspect="1"/>
          </p:cNvSpPr>
          <p:nvPr>
            <p:ph type="sldImg"/>
          </p:nvPr>
        </p:nvSpPr>
        <p:spPr>
          <a:xfrm>
            <a:off x="685800" y="1143000"/>
            <a:ext cx="5485680" cy="3085560"/>
          </a:xfrm>
          <a:prstGeom prst="rect">
            <a:avLst/>
          </a:prstGeom>
          <a:ln w="0">
            <a:noFill/>
          </a:ln>
        </p:spPr>
      </p:sp>
      <p:sp>
        <p:nvSpPr>
          <p:cNvPr id="299" name="PlaceHolder 2"/>
          <p:cNvSpPr>
            <a:spLocks noGrp="1"/>
          </p:cNvSpPr>
          <p:nvPr>
            <p:ph type="body"/>
          </p:nvPr>
        </p:nvSpPr>
        <p:spPr>
          <a:xfrm>
            <a:off x="685800" y="4400640"/>
            <a:ext cx="5485680" cy="3599640"/>
          </a:xfrm>
          <a:prstGeom prst="rect">
            <a:avLst/>
          </a:prstGeom>
          <a:noFill/>
          <a:ln w="0">
            <a:noFill/>
          </a:ln>
        </p:spPr>
        <p:txBody>
          <a:bodyPr lIns="0" tIns="0" rIns="0" bIns="0" anchor="t">
            <a:noAutofit/>
          </a:bodyPr>
          <a:lstStyle/>
          <a:p>
            <a:endParaRPr lang="en-US" sz="2000" b="0" strike="noStrike" spc="-1">
              <a:latin typeface="Arial"/>
            </a:endParaRPr>
          </a:p>
        </p:txBody>
      </p:sp>
      <p:sp>
        <p:nvSpPr>
          <p:cNvPr id="300" name="PlaceHolder 3"/>
          <p:cNvSpPr>
            <a:spLocks noGrp="1"/>
          </p:cNvSpPr>
          <p:nvPr>
            <p:ph type="sldNum" idx="20"/>
          </p:nvPr>
        </p:nvSpPr>
        <p:spPr>
          <a:xfrm>
            <a:off x="3884760" y="8685360"/>
            <a:ext cx="2971080" cy="457920"/>
          </a:xfrm>
          <a:prstGeom prst="rect">
            <a:avLst/>
          </a:prstGeom>
          <a:noFill/>
          <a:ln w="0">
            <a:noFill/>
          </a:ln>
        </p:spPr>
        <p:txBody>
          <a:bodyPr lIns="0" tIns="0" rIns="0" bIns="0" anchor="b">
            <a:noAutofit/>
          </a:bodyPr>
          <a:lstStyle>
            <a:lvl1pPr algn="r">
              <a:lnSpc>
                <a:spcPct val="100000"/>
              </a:lnSpc>
              <a:buNone/>
              <a:defRPr lang="es-ES" sz="1200" b="0" strike="noStrike" spc="-1">
                <a:latin typeface="Times New Roman"/>
              </a:defRPr>
            </a:lvl1pPr>
          </a:lstStyle>
          <a:p>
            <a:pPr algn="r">
              <a:lnSpc>
                <a:spcPct val="100000"/>
              </a:lnSpc>
              <a:buNone/>
            </a:pPr>
            <a:fld id="{A141528D-18F1-4B0B-8AD1-3E347CE25C14}" type="slidenum">
              <a:rPr lang="es-ES" sz="1200" b="0" strike="noStrike" spc="-1">
                <a:latin typeface="Times New Roman"/>
              </a:rPr>
              <a:t>16</a:t>
            </a:fld>
            <a:endParaRPr lang="en-US" sz="1200" b="0" strike="noStrike" spc="-1">
              <a:latin typeface="Times New Roman"/>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1" name="PlaceHolder 1"/>
          <p:cNvSpPr>
            <a:spLocks noGrp="1" noRot="1" noChangeAspect="1"/>
          </p:cNvSpPr>
          <p:nvPr>
            <p:ph type="sldImg"/>
          </p:nvPr>
        </p:nvSpPr>
        <p:spPr>
          <a:xfrm>
            <a:off x="685800" y="1143000"/>
            <a:ext cx="5485680" cy="3085560"/>
          </a:xfrm>
          <a:prstGeom prst="rect">
            <a:avLst/>
          </a:prstGeom>
          <a:ln w="0">
            <a:noFill/>
          </a:ln>
        </p:spPr>
      </p:sp>
      <p:sp>
        <p:nvSpPr>
          <p:cNvPr id="302" name="PlaceHolder 2"/>
          <p:cNvSpPr>
            <a:spLocks noGrp="1"/>
          </p:cNvSpPr>
          <p:nvPr>
            <p:ph type="body"/>
          </p:nvPr>
        </p:nvSpPr>
        <p:spPr>
          <a:xfrm>
            <a:off x="685800" y="4400640"/>
            <a:ext cx="5485680" cy="3599640"/>
          </a:xfrm>
          <a:prstGeom prst="rect">
            <a:avLst/>
          </a:prstGeom>
          <a:noFill/>
          <a:ln w="0">
            <a:noFill/>
          </a:ln>
        </p:spPr>
        <p:txBody>
          <a:bodyPr lIns="0" tIns="0" rIns="0" bIns="0" anchor="t">
            <a:noAutofit/>
          </a:bodyPr>
          <a:lstStyle/>
          <a:p>
            <a:endParaRPr lang="en-US" sz="2000" b="0" strike="noStrike" spc="-1">
              <a:latin typeface="Arial"/>
            </a:endParaRPr>
          </a:p>
        </p:txBody>
      </p:sp>
      <p:sp>
        <p:nvSpPr>
          <p:cNvPr id="303" name="PlaceHolder 3"/>
          <p:cNvSpPr>
            <a:spLocks noGrp="1"/>
          </p:cNvSpPr>
          <p:nvPr>
            <p:ph type="sldNum" idx="21"/>
          </p:nvPr>
        </p:nvSpPr>
        <p:spPr>
          <a:xfrm>
            <a:off x="3884760" y="8685360"/>
            <a:ext cx="2971080" cy="457920"/>
          </a:xfrm>
          <a:prstGeom prst="rect">
            <a:avLst/>
          </a:prstGeom>
          <a:noFill/>
          <a:ln w="0">
            <a:noFill/>
          </a:ln>
        </p:spPr>
        <p:txBody>
          <a:bodyPr lIns="0" tIns="0" rIns="0" bIns="0" anchor="b">
            <a:noAutofit/>
          </a:bodyPr>
          <a:lstStyle>
            <a:lvl1pPr algn="r">
              <a:lnSpc>
                <a:spcPct val="100000"/>
              </a:lnSpc>
              <a:buNone/>
              <a:defRPr lang="es-ES" sz="1200" b="0" strike="noStrike" spc="-1">
                <a:latin typeface="Times New Roman"/>
              </a:defRPr>
            </a:lvl1pPr>
          </a:lstStyle>
          <a:p>
            <a:pPr algn="r">
              <a:lnSpc>
                <a:spcPct val="100000"/>
              </a:lnSpc>
              <a:buNone/>
            </a:pPr>
            <a:fld id="{DEFB7BA8-9AA7-49C1-8476-B749E24BEFB1}" type="slidenum">
              <a:rPr lang="es-ES" sz="1200" b="0" strike="noStrike" spc="-1">
                <a:latin typeface="Times New Roman"/>
              </a:rPr>
              <a:t>17</a:t>
            </a:fld>
            <a:endParaRPr lang="en-US" sz="1200" b="0" strike="noStrike" spc="-1">
              <a:latin typeface="Times New Roman"/>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4" name="PlaceHolder 1"/>
          <p:cNvSpPr>
            <a:spLocks noGrp="1" noRot="1" noChangeAspect="1"/>
          </p:cNvSpPr>
          <p:nvPr>
            <p:ph type="sldImg"/>
          </p:nvPr>
        </p:nvSpPr>
        <p:spPr>
          <a:xfrm>
            <a:off x="685800" y="1143000"/>
            <a:ext cx="5486400" cy="3086100"/>
          </a:xfrm>
          <a:prstGeom prst="rect">
            <a:avLst/>
          </a:prstGeom>
          <a:ln w="0">
            <a:noFill/>
          </a:ln>
        </p:spPr>
      </p:sp>
      <p:sp>
        <p:nvSpPr>
          <p:cNvPr id="305" name="PlaceHolder 2"/>
          <p:cNvSpPr>
            <a:spLocks noGrp="1"/>
          </p:cNvSpPr>
          <p:nvPr>
            <p:ph type="body"/>
          </p:nvPr>
        </p:nvSpPr>
        <p:spPr>
          <a:xfrm>
            <a:off x="685800" y="4400640"/>
            <a:ext cx="5485680" cy="3599640"/>
          </a:xfrm>
          <a:prstGeom prst="rect">
            <a:avLst/>
          </a:prstGeom>
          <a:noFill/>
          <a:ln w="0">
            <a:noFill/>
          </a:ln>
        </p:spPr>
        <p:txBody>
          <a:bodyPr lIns="0" tIns="0" rIns="0" bIns="0" anchor="t">
            <a:noAutofit/>
          </a:bodyPr>
          <a:lstStyle/>
          <a:p>
            <a:endParaRPr lang="en-US" sz="2000" b="0" strike="noStrike" spc="-1">
              <a:latin typeface="Arial"/>
            </a:endParaRPr>
          </a:p>
        </p:txBody>
      </p:sp>
      <p:sp>
        <p:nvSpPr>
          <p:cNvPr id="306" name="PlaceHolder 3"/>
          <p:cNvSpPr>
            <a:spLocks noGrp="1"/>
          </p:cNvSpPr>
          <p:nvPr>
            <p:ph type="sldNum" idx="22"/>
          </p:nvPr>
        </p:nvSpPr>
        <p:spPr>
          <a:xfrm>
            <a:off x="3884760" y="8685360"/>
            <a:ext cx="2971080" cy="457920"/>
          </a:xfrm>
          <a:prstGeom prst="rect">
            <a:avLst/>
          </a:prstGeom>
          <a:noFill/>
          <a:ln w="0">
            <a:noFill/>
          </a:ln>
        </p:spPr>
        <p:txBody>
          <a:bodyPr lIns="0" tIns="0" rIns="0" bIns="0" anchor="b">
            <a:noAutofit/>
          </a:bodyPr>
          <a:lstStyle>
            <a:lvl1pPr algn="r">
              <a:lnSpc>
                <a:spcPct val="100000"/>
              </a:lnSpc>
              <a:buNone/>
              <a:defRPr lang="es-ES" sz="1200" b="0" strike="noStrike" spc="-1">
                <a:latin typeface="Times New Roman"/>
              </a:defRPr>
            </a:lvl1pPr>
          </a:lstStyle>
          <a:p>
            <a:pPr algn="r">
              <a:lnSpc>
                <a:spcPct val="100000"/>
              </a:lnSpc>
              <a:buNone/>
            </a:pPr>
            <a:fld id="{06D98A53-05FF-4183-B0A0-449FEDA213D5}" type="slidenum">
              <a:rPr lang="es-ES" sz="1200" b="0" strike="noStrike" spc="-1">
                <a:latin typeface="Times New Roman"/>
              </a:rPr>
              <a:t>19</a:t>
            </a:fld>
            <a:endParaRPr lang="en-US" sz="1200" b="0" strike="noStrike" spc="-1">
              <a:latin typeface="Times New Roman"/>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 name="PlaceHolder 1"/>
          <p:cNvSpPr>
            <a:spLocks noGrp="1" noRot="1" noChangeAspect="1"/>
          </p:cNvSpPr>
          <p:nvPr>
            <p:ph type="sldImg"/>
          </p:nvPr>
        </p:nvSpPr>
        <p:spPr>
          <a:xfrm>
            <a:off x="685800" y="1143000"/>
            <a:ext cx="5485680" cy="3085560"/>
          </a:xfrm>
          <a:prstGeom prst="rect">
            <a:avLst/>
          </a:prstGeom>
          <a:ln w="0">
            <a:noFill/>
          </a:ln>
        </p:spPr>
      </p:sp>
      <p:sp>
        <p:nvSpPr>
          <p:cNvPr id="308" name="PlaceHolder 2"/>
          <p:cNvSpPr>
            <a:spLocks noGrp="1"/>
          </p:cNvSpPr>
          <p:nvPr>
            <p:ph type="body"/>
          </p:nvPr>
        </p:nvSpPr>
        <p:spPr>
          <a:xfrm>
            <a:off x="685800" y="4400640"/>
            <a:ext cx="5485680" cy="3599640"/>
          </a:xfrm>
          <a:prstGeom prst="rect">
            <a:avLst/>
          </a:prstGeom>
          <a:noFill/>
          <a:ln w="0">
            <a:noFill/>
          </a:ln>
        </p:spPr>
        <p:txBody>
          <a:bodyPr lIns="0" tIns="0" rIns="0" bIns="0" anchor="t">
            <a:noAutofit/>
          </a:bodyPr>
          <a:lstStyle/>
          <a:p>
            <a:endParaRPr lang="en-US" sz="2000" b="0" strike="noStrike" spc="-1">
              <a:latin typeface="Arial"/>
            </a:endParaRPr>
          </a:p>
        </p:txBody>
      </p:sp>
      <p:sp>
        <p:nvSpPr>
          <p:cNvPr id="309" name="PlaceHolder 3"/>
          <p:cNvSpPr>
            <a:spLocks noGrp="1"/>
          </p:cNvSpPr>
          <p:nvPr>
            <p:ph type="sldNum" idx="23"/>
          </p:nvPr>
        </p:nvSpPr>
        <p:spPr>
          <a:xfrm>
            <a:off x="3884760" y="8685360"/>
            <a:ext cx="2971080" cy="457920"/>
          </a:xfrm>
          <a:prstGeom prst="rect">
            <a:avLst/>
          </a:prstGeom>
          <a:noFill/>
          <a:ln w="0">
            <a:noFill/>
          </a:ln>
        </p:spPr>
        <p:txBody>
          <a:bodyPr lIns="0" tIns="0" rIns="0" bIns="0" anchor="b">
            <a:noAutofit/>
          </a:bodyPr>
          <a:lstStyle>
            <a:lvl1pPr algn="r">
              <a:lnSpc>
                <a:spcPct val="100000"/>
              </a:lnSpc>
              <a:buNone/>
              <a:defRPr lang="es-ES" sz="1200" b="0" strike="noStrike" spc="-1">
                <a:latin typeface="Times New Roman"/>
              </a:defRPr>
            </a:lvl1pPr>
          </a:lstStyle>
          <a:p>
            <a:pPr algn="r">
              <a:lnSpc>
                <a:spcPct val="100000"/>
              </a:lnSpc>
              <a:buNone/>
            </a:pPr>
            <a:fld id="{436B7047-B723-49F4-899B-223EAE96E246}" type="slidenum">
              <a:rPr lang="es-ES" sz="1200" b="0" strike="noStrike" spc="-1">
                <a:latin typeface="Times New Roman"/>
              </a:rPr>
              <a:t>20</a:t>
            </a:fld>
            <a:endParaRPr lang="en-US" sz="1200" b="0" strike="noStrike" spc="-1">
              <a:latin typeface="Times New Roman"/>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0" name="PlaceHolder 1"/>
          <p:cNvSpPr>
            <a:spLocks noGrp="1" noRot="1" noChangeAspect="1"/>
          </p:cNvSpPr>
          <p:nvPr>
            <p:ph type="sldImg"/>
          </p:nvPr>
        </p:nvSpPr>
        <p:spPr>
          <a:xfrm>
            <a:off x="685800" y="1143000"/>
            <a:ext cx="5486400" cy="3086100"/>
          </a:xfrm>
          <a:prstGeom prst="rect">
            <a:avLst/>
          </a:prstGeom>
          <a:ln w="0">
            <a:noFill/>
          </a:ln>
        </p:spPr>
      </p:sp>
      <p:sp>
        <p:nvSpPr>
          <p:cNvPr id="311" name="PlaceHolder 2"/>
          <p:cNvSpPr>
            <a:spLocks noGrp="1"/>
          </p:cNvSpPr>
          <p:nvPr>
            <p:ph type="body"/>
          </p:nvPr>
        </p:nvSpPr>
        <p:spPr>
          <a:xfrm>
            <a:off x="685800" y="4400640"/>
            <a:ext cx="5485680" cy="3599640"/>
          </a:xfrm>
          <a:prstGeom prst="rect">
            <a:avLst/>
          </a:prstGeom>
          <a:noFill/>
          <a:ln w="0">
            <a:noFill/>
          </a:ln>
        </p:spPr>
        <p:txBody>
          <a:bodyPr lIns="0" tIns="0" rIns="0" bIns="0" anchor="t">
            <a:noAutofit/>
          </a:bodyPr>
          <a:lstStyle/>
          <a:p>
            <a:endParaRPr lang="en-US" sz="2000" b="0" strike="noStrike" spc="-1">
              <a:latin typeface="Arial"/>
            </a:endParaRPr>
          </a:p>
        </p:txBody>
      </p:sp>
      <p:sp>
        <p:nvSpPr>
          <p:cNvPr id="312" name="PlaceHolder 3"/>
          <p:cNvSpPr>
            <a:spLocks noGrp="1"/>
          </p:cNvSpPr>
          <p:nvPr>
            <p:ph type="sldNum" idx="24"/>
          </p:nvPr>
        </p:nvSpPr>
        <p:spPr>
          <a:xfrm>
            <a:off x="3884760" y="8685360"/>
            <a:ext cx="2971080" cy="457920"/>
          </a:xfrm>
          <a:prstGeom prst="rect">
            <a:avLst/>
          </a:prstGeom>
          <a:noFill/>
          <a:ln w="0">
            <a:noFill/>
          </a:ln>
        </p:spPr>
        <p:txBody>
          <a:bodyPr lIns="0" tIns="0" rIns="0" bIns="0" anchor="b">
            <a:noAutofit/>
          </a:bodyPr>
          <a:lstStyle>
            <a:lvl1pPr algn="r">
              <a:lnSpc>
                <a:spcPct val="100000"/>
              </a:lnSpc>
              <a:buNone/>
              <a:defRPr lang="es-ES" sz="1200" b="0" strike="noStrike" spc="-1">
                <a:latin typeface="Times New Roman"/>
              </a:defRPr>
            </a:lvl1pPr>
          </a:lstStyle>
          <a:p>
            <a:pPr algn="r">
              <a:lnSpc>
                <a:spcPct val="100000"/>
              </a:lnSpc>
              <a:buNone/>
            </a:pPr>
            <a:fld id="{F82E18E0-0E1C-4775-B19D-8F5B996C7D8A}" type="slidenum">
              <a:rPr lang="es-ES" sz="1200" b="0" strike="noStrike" spc="-1">
                <a:latin typeface="Times New Roman"/>
              </a:rPr>
              <a:t>21</a:t>
            </a:fld>
            <a:endParaRPr lang="en-US" sz="1200" b="0" strike="noStrike" spc="-1">
              <a:latin typeface="Times New Roman"/>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3" name="PlaceHolder 1"/>
          <p:cNvSpPr>
            <a:spLocks noGrp="1" noRot="1" noChangeAspect="1"/>
          </p:cNvSpPr>
          <p:nvPr>
            <p:ph type="sldImg"/>
          </p:nvPr>
        </p:nvSpPr>
        <p:spPr>
          <a:xfrm>
            <a:off x="685800" y="1143000"/>
            <a:ext cx="5485680" cy="3085560"/>
          </a:xfrm>
          <a:prstGeom prst="rect">
            <a:avLst/>
          </a:prstGeom>
          <a:ln w="0">
            <a:noFill/>
          </a:ln>
        </p:spPr>
      </p:sp>
      <p:sp>
        <p:nvSpPr>
          <p:cNvPr id="314" name="PlaceHolder 2"/>
          <p:cNvSpPr>
            <a:spLocks noGrp="1"/>
          </p:cNvSpPr>
          <p:nvPr>
            <p:ph type="body"/>
          </p:nvPr>
        </p:nvSpPr>
        <p:spPr>
          <a:xfrm>
            <a:off x="685800" y="4400640"/>
            <a:ext cx="5485680" cy="3599640"/>
          </a:xfrm>
          <a:prstGeom prst="rect">
            <a:avLst/>
          </a:prstGeom>
          <a:noFill/>
          <a:ln w="0">
            <a:noFill/>
          </a:ln>
        </p:spPr>
        <p:txBody>
          <a:bodyPr lIns="0" tIns="0" rIns="0" bIns="0" anchor="t">
            <a:noAutofit/>
          </a:bodyPr>
          <a:lstStyle/>
          <a:p>
            <a:endParaRPr lang="en-US" sz="2000" b="0" strike="noStrike" spc="-1">
              <a:latin typeface="Arial"/>
            </a:endParaRPr>
          </a:p>
        </p:txBody>
      </p:sp>
      <p:sp>
        <p:nvSpPr>
          <p:cNvPr id="315" name="PlaceHolder 3"/>
          <p:cNvSpPr>
            <a:spLocks noGrp="1"/>
          </p:cNvSpPr>
          <p:nvPr>
            <p:ph type="sldNum" idx="25"/>
          </p:nvPr>
        </p:nvSpPr>
        <p:spPr>
          <a:xfrm>
            <a:off x="3884760" y="8685360"/>
            <a:ext cx="2971080" cy="457920"/>
          </a:xfrm>
          <a:prstGeom prst="rect">
            <a:avLst/>
          </a:prstGeom>
          <a:noFill/>
          <a:ln w="0">
            <a:noFill/>
          </a:ln>
        </p:spPr>
        <p:txBody>
          <a:bodyPr lIns="0" tIns="0" rIns="0" bIns="0" anchor="b">
            <a:noAutofit/>
          </a:bodyPr>
          <a:lstStyle>
            <a:lvl1pPr algn="r">
              <a:lnSpc>
                <a:spcPct val="100000"/>
              </a:lnSpc>
              <a:buNone/>
              <a:defRPr lang="es-ES" sz="1200" b="0" strike="noStrike" spc="-1">
                <a:latin typeface="Times New Roman"/>
              </a:defRPr>
            </a:lvl1pPr>
          </a:lstStyle>
          <a:p>
            <a:pPr algn="r">
              <a:lnSpc>
                <a:spcPct val="100000"/>
              </a:lnSpc>
              <a:buNone/>
            </a:pPr>
            <a:fld id="{0107ED68-1C73-4CAD-AB67-486D5E31C05B}" type="slidenum">
              <a:rPr lang="es-ES" sz="1200" b="0" strike="noStrike" spc="-1">
                <a:latin typeface="Times New Roman"/>
              </a:rPr>
              <a:t>22</a:t>
            </a:fld>
            <a:endParaRPr lang="en-US" sz="1200" b="0" strike="noStrike" spc="-1">
              <a:latin typeface="Times New Roman"/>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6" name="PlaceHolder 1"/>
          <p:cNvSpPr>
            <a:spLocks noGrp="1" noRot="1" noChangeAspect="1"/>
          </p:cNvSpPr>
          <p:nvPr>
            <p:ph type="sldImg"/>
          </p:nvPr>
        </p:nvSpPr>
        <p:spPr>
          <a:xfrm>
            <a:off x="685800" y="1143000"/>
            <a:ext cx="5486400" cy="3086100"/>
          </a:xfrm>
          <a:prstGeom prst="rect">
            <a:avLst/>
          </a:prstGeom>
          <a:ln w="0">
            <a:noFill/>
          </a:ln>
        </p:spPr>
      </p:sp>
      <p:sp>
        <p:nvSpPr>
          <p:cNvPr id="317" name="PlaceHolder 2"/>
          <p:cNvSpPr>
            <a:spLocks noGrp="1"/>
          </p:cNvSpPr>
          <p:nvPr>
            <p:ph type="body"/>
          </p:nvPr>
        </p:nvSpPr>
        <p:spPr>
          <a:xfrm>
            <a:off x="685800" y="4400640"/>
            <a:ext cx="5485680" cy="3599640"/>
          </a:xfrm>
          <a:prstGeom prst="rect">
            <a:avLst/>
          </a:prstGeom>
          <a:noFill/>
          <a:ln w="0">
            <a:noFill/>
          </a:ln>
        </p:spPr>
        <p:txBody>
          <a:bodyPr lIns="0" tIns="0" rIns="0" bIns="0" anchor="t">
            <a:noAutofit/>
          </a:bodyPr>
          <a:lstStyle/>
          <a:p>
            <a:pPr marL="216000" indent="-216000">
              <a:lnSpc>
                <a:spcPct val="100000"/>
              </a:lnSpc>
              <a:buNone/>
              <a:tabLst>
                <a:tab pos="0" algn="l"/>
              </a:tabLst>
            </a:pPr>
            <a:r>
              <a:rPr lang="en-150" sz="2000" b="0" strike="noStrike" spc="-1">
                <a:latin typeface="Arial"/>
              </a:rPr>
              <a:t>worst case occurs wh</a:t>
            </a:r>
            <a:r>
              <a:rPr lang="es-ES" sz="2000" b="0" strike="noStrike" spc="-1">
                <a:latin typeface="Arial"/>
              </a:rPr>
              <a:t>e</a:t>
            </a:r>
            <a:r>
              <a:rPr lang="en-150" sz="2000" b="0" strike="noStrike" spc="-1">
                <a:latin typeface="Arial"/>
              </a:rPr>
              <a:t>n we cant do any pruning because good moves are on right side of tree and the ordering is from worst to best moves, left to right, order in which we visit. best case occurs when good moves in left side of tree and we find them first. </a:t>
            </a:r>
            <a:endParaRPr lang="en-US" sz="2000" b="0" strike="noStrike" spc="-1">
              <a:latin typeface="Arial"/>
            </a:endParaRPr>
          </a:p>
        </p:txBody>
      </p:sp>
      <p:sp>
        <p:nvSpPr>
          <p:cNvPr id="318" name="PlaceHolder 3"/>
          <p:cNvSpPr>
            <a:spLocks noGrp="1"/>
          </p:cNvSpPr>
          <p:nvPr>
            <p:ph type="sldNum" idx="26"/>
          </p:nvPr>
        </p:nvSpPr>
        <p:spPr>
          <a:xfrm>
            <a:off x="3884760" y="8685360"/>
            <a:ext cx="2971080" cy="457920"/>
          </a:xfrm>
          <a:prstGeom prst="rect">
            <a:avLst/>
          </a:prstGeom>
          <a:noFill/>
          <a:ln w="0">
            <a:noFill/>
          </a:ln>
        </p:spPr>
        <p:txBody>
          <a:bodyPr lIns="0" tIns="0" rIns="0" bIns="0" anchor="b">
            <a:noAutofit/>
          </a:bodyPr>
          <a:lstStyle>
            <a:lvl1pPr algn="r">
              <a:lnSpc>
                <a:spcPct val="100000"/>
              </a:lnSpc>
              <a:buNone/>
              <a:defRPr lang="es-ES" sz="1200" b="0" strike="noStrike" spc="-1">
                <a:latin typeface="Times New Roman"/>
              </a:defRPr>
            </a:lvl1pPr>
          </a:lstStyle>
          <a:p>
            <a:pPr algn="r">
              <a:lnSpc>
                <a:spcPct val="100000"/>
              </a:lnSpc>
              <a:buNone/>
            </a:pPr>
            <a:fld id="{48993ADB-C57C-41AA-BB09-852BE8944B65}" type="slidenum">
              <a:rPr lang="es-ES" sz="1200" b="0" strike="noStrike" spc="-1">
                <a:latin typeface="Times New Roman"/>
              </a:rPr>
              <a:t>23</a:t>
            </a:fld>
            <a:endParaRPr lang="en-US" sz="1200" b="0" strike="noStrike" spc="-1">
              <a:latin typeface="Times New Roman"/>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9" name="PlaceHolder 1"/>
          <p:cNvSpPr>
            <a:spLocks noGrp="1" noRot="1" noChangeAspect="1"/>
          </p:cNvSpPr>
          <p:nvPr>
            <p:ph type="sldImg"/>
          </p:nvPr>
        </p:nvSpPr>
        <p:spPr>
          <a:xfrm>
            <a:off x="685800" y="1143000"/>
            <a:ext cx="5486400" cy="3086100"/>
          </a:xfrm>
          <a:prstGeom prst="rect">
            <a:avLst/>
          </a:prstGeom>
          <a:ln w="0">
            <a:noFill/>
          </a:ln>
        </p:spPr>
      </p:sp>
      <p:sp>
        <p:nvSpPr>
          <p:cNvPr id="320" name="PlaceHolder 2"/>
          <p:cNvSpPr>
            <a:spLocks noGrp="1"/>
          </p:cNvSpPr>
          <p:nvPr>
            <p:ph type="body"/>
          </p:nvPr>
        </p:nvSpPr>
        <p:spPr>
          <a:xfrm>
            <a:off x="685800" y="4400640"/>
            <a:ext cx="5485680" cy="3599640"/>
          </a:xfrm>
          <a:prstGeom prst="rect">
            <a:avLst/>
          </a:prstGeom>
          <a:noFill/>
          <a:ln w="0">
            <a:noFill/>
          </a:ln>
        </p:spPr>
        <p:txBody>
          <a:bodyPr lIns="0" tIns="0" rIns="0" bIns="0" anchor="t">
            <a:noAutofit/>
          </a:bodyPr>
          <a:lstStyle/>
          <a:p>
            <a:endParaRPr lang="en-US" sz="2000" b="0" strike="noStrike" spc="-1">
              <a:latin typeface="Arial"/>
            </a:endParaRPr>
          </a:p>
        </p:txBody>
      </p:sp>
      <p:sp>
        <p:nvSpPr>
          <p:cNvPr id="321" name="PlaceHolder 3"/>
          <p:cNvSpPr>
            <a:spLocks noGrp="1"/>
          </p:cNvSpPr>
          <p:nvPr>
            <p:ph type="sldNum" idx="27"/>
          </p:nvPr>
        </p:nvSpPr>
        <p:spPr>
          <a:xfrm>
            <a:off x="3884760" y="8685360"/>
            <a:ext cx="2971080" cy="457920"/>
          </a:xfrm>
          <a:prstGeom prst="rect">
            <a:avLst/>
          </a:prstGeom>
          <a:noFill/>
          <a:ln w="0">
            <a:noFill/>
          </a:ln>
        </p:spPr>
        <p:txBody>
          <a:bodyPr lIns="0" tIns="0" rIns="0" bIns="0" anchor="b">
            <a:noAutofit/>
          </a:bodyPr>
          <a:lstStyle>
            <a:lvl1pPr algn="r">
              <a:lnSpc>
                <a:spcPct val="100000"/>
              </a:lnSpc>
              <a:buNone/>
              <a:defRPr lang="es-ES" sz="1200" b="0" strike="noStrike" spc="-1">
                <a:latin typeface="Times New Roman"/>
              </a:defRPr>
            </a:lvl1pPr>
          </a:lstStyle>
          <a:p>
            <a:pPr algn="r">
              <a:lnSpc>
                <a:spcPct val="100000"/>
              </a:lnSpc>
              <a:buNone/>
            </a:pPr>
            <a:fld id="{725A6EFF-DFA1-43E6-853D-A3498CCB9BF5}" type="slidenum">
              <a:rPr lang="es-ES" sz="1200" b="0" strike="noStrike" spc="-1">
                <a:latin typeface="Times New Roman"/>
              </a:rPr>
              <a:t>25</a:t>
            </a:fld>
            <a:endParaRPr lang="en-US" sz="1200" b="0" strike="noStrike" spc="-1">
              <a:latin typeface="Times New Roman"/>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 name="PlaceHolder 1"/>
          <p:cNvSpPr>
            <a:spLocks noGrp="1" noRot="1" noChangeAspect="1"/>
          </p:cNvSpPr>
          <p:nvPr>
            <p:ph type="sldImg"/>
          </p:nvPr>
        </p:nvSpPr>
        <p:spPr>
          <a:xfrm>
            <a:off x="685800" y="1143000"/>
            <a:ext cx="5485680" cy="3085560"/>
          </a:xfrm>
          <a:prstGeom prst="rect">
            <a:avLst/>
          </a:prstGeom>
          <a:ln w="0">
            <a:noFill/>
          </a:ln>
        </p:spPr>
      </p:sp>
      <p:sp>
        <p:nvSpPr>
          <p:cNvPr id="269" name="PlaceHolder 2"/>
          <p:cNvSpPr>
            <a:spLocks noGrp="1"/>
          </p:cNvSpPr>
          <p:nvPr>
            <p:ph type="body"/>
          </p:nvPr>
        </p:nvSpPr>
        <p:spPr>
          <a:xfrm>
            <a:off x="685800" y="4400640"/>
            <a:ext cx="5485680" cy="3599640"/>
          </a:xfrm>
          <a:prstGeom prst="rect">
            <a:avLst/>
          </a:prstGeom>
          <a:noFill/>
          <a:ln w="0">
            <a:noFill/>
          </a:ln>
        </p:spPr>
        <p:txBody>
          <a:bodyPr lIns="0" tIns="0" rIns="0" bIns="0" anchor="t">
            <a:noAutofit/>
          </a:bodyPr>
          <a:lstStyle/>
          <a:p>
            <a:endParaRPr lang="en-US" sz="2000" b="0" strike="noStrike" spc="-1">
              <a:latin typeface="Arial"/>
            </a:endParaRPr>
          </a:p>
        </p:txBody>
      </p:sp>
      <p:sp>
        <p:nvSpPr>
          <p:cNvPr id="270" name="PlaceHolder 3"/>
          <p:cNvSpPr>
            <a:spLocks noGrp="1"/>
          </p:cNvSpPr>
          <p:nvPr>
            <p:ph type="sldNum" idx="10"/>
          </p:nvPr>
        </p:nvSpPr>
        <p:spPr>
          <a:xfrm>
            <a:off x="3884760" y="8685360"/>
            <a:ext cx="2971080" cy="457920"/>
          </a:xfrm>
          <a:prstGeom prst="rect">
            <a:avLst/>
          </a:prstGeom>
          <a:noFill/>
          <a:ln w="0">
            <a:noFill/>
          </a:ln>
        </p:spPr>
        <p:txBody>
          <a:bodyPr lIns="0" tIns="0" rIns="0" bIns="0" anchor="b">
            <a:noAutofit/>
          </a:bodyPr>
          <a:lstStyle>
            <a:lvl1pPr algn="r">
              <a:lnSpc>
                <a:spcPct val="100000"/>
              </a:lnSpc>
              <a:buNone/>
              <a:defRPr lang="es-ES" sz="1200" b="0" strike="noStrike" spc="-1">
                <a:latin typeface="Times New Roman"/>
              </a:defRPr>
            </a:lvl1pPr>
          </a:lstStyle>
          <a:p>
            <a:pPr algn="r">
              <a:lnSpc>
                <a:spcPct val="100000"/>
              </a:lnSpc>
              <a:buNone/>
            </a:pPr>
            <a:fld id="{9EC42369-5DE4-4AB7-B0A4-5CB46074C2C8}" type="slidenum">
              <a:rPr lang="es-ES" sz="1200" b="0" strike="noStrike" spc="-1">
                <a:latin typeface="Times New Roman"/>
              </a:rPr>
              <a:t>4</a:t>
            </a:fld>
            <a:endParaRPr lang="en-US" sz="1200" b="0" strike="noStrike" spc="-1">
              <a:latin typeface="Times New Roman"/>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2" name="PlaceHolder 1"/>
          <p:cNvSpPr>
            <a:spLocks noGrp="1" noRot="1" noChangeAspect="1"/>
          </p:cNvSpPr>
          <p:nvPr>
            <p:ph type="sldImg"/>
          </p:nvPr>
        </p:nvSpPr>
        <p:spPr>
          <a:xfrm>
            <a:off x="685800" y="1143000"/>
            <a:ext cx="5486400" cy="3086100"/>
          </a:xfrm>
          <a:prstGeom prst="rect">
            <a:avLst/>
          </a:prstGeom>
          <a:ln w="0">
            <a:noFill/>
          </a:ln>
        </p:spPr>
      </p:sp>
      <p:sp>
        <p:nvSpPr>
          <p:cNvPr id="323" name="PlaceHolder 2"/>
          <p:cNvSpPr>
            <a:spLocks noGrp="1"/>
          </p:cNvSpPr>
          <p:nvPr>
            <p:ph type="body"/>
          </p:nvPr>
        </p:nvSpPr>
        <p:spPr>
          <a:xfrm>
            <a:off x="685800" y="4400640"/>
            <a:ext cx="5485680" cy="3599640"/>
          </a:xfrm>
          <a:prstGeom prst="rect">
            <a:avLst/>
          </a:prstGeom>
          <a:noFill/>
          <a:ln w="0">
            <a:noFill/>
          </a:ln>
        </p:spPr>
        <p:txBody>
          <a:bodyPr lIns="0" tIns="0" rIns="0" bIns="0" anchor="t">
            <a:noAutofit/>
          </a:bodyPr>
          <a:lstStyle/>
          <a:p>
            <a:endParaRPr lang="en-US" sz="2000" b="0" strike="noStrike" spc="-1">
              <a:latin typeface="Arial"/>
            </a:endParaRPr>
          </a:p>
        </p:txBody>
      </p:sp>
      <p:sp>
        <p:nvSpPr>
          <p:cNvPr id="324" name="PlaceHolder 3"/>
          <p:cNvSpPr>
            <a:spLocks noGrp="1"/>
          </p:cNvSpPr>
          <p:nvPr>
            <p:ph type="sldNum" idx="28"/>
          </p:nvPr>
        </p:nvSpPr>
        <p:spPr>
          <a:xfrm>
            <a:off x="3884760" y="8685360"/>
            <a:ext cx="2971080" cy="457920"/>
          </a:xfrm>
          <a:prstGeom prst="rect">
            <a:avLst/>
          </a:prstGeom>
          <a:noFill/>
          <a:ln w="0">
            <a:noFill/>
          </a:ln>
        </p:spPr>
        <p:txBody>
          <a:bodyPr lIns="0" tIns="0" rIns="0" bIns="0" anchor="b">
            <a:noAutofit/>
          </a:bodyPr>
          <a:lstStyle>
            <a:lvl1pPr algn="r">
              <a:lnSpc>
                <a:spcPct val="100000"/>
              </a:lnSpc>
              <a:buNone/>
              <a:defRPr lang="es-ES" sz="1200" b="0" strike="noStrike" spc="-1">
                <a:latin typeface="Times New Roman"/>
              </a:defRPr>
            </a:lvl1pPr>
          </a:lstStyle>
          <a:p>
            <a:pPr algn="r">
              <a:lnSpc>
                <a:spcPct val="100000"/>
              </a:lnSpc>
              <a:buNone/>
            </a:pPr>
            <a:fld id="{8B5D1685-DE7A-4B81-AF7B-F88B5355F4BD}" type="slidenum">
              <a:rPr lang="es-ES" sz="1200" b="0" strike="noStrike" spc="-1">
                <a:latin typeface="Times New Roman"/>
              </a:rPr>
              <a:t>26</a:t>
            </a:fld>
            <a:endParaRPr lang="en-US" sz="1200" b="0" strike="noStrike" spc="-1">
              <a:latin typeface="Times New Roman"/>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5" name="PlaceHolder 1"/>
          <p:cNvSpPr>
            <a:spLocks noGrp="1" noRot="1" noChangeAspect="1"/>
          </p:cNvSpPr>
          <p:nvPr>
            <p:ph type="sldImg"/>
          </p:nvPr>
        </p:nvSpPr>
        <p:spPr>
          <a:xfrm>
            <a:off x="685800" y="1143000"/>
            <a:ext cx="5485680" cy="3085560"/>
          </a:xfrm>
          <a:prstGeom prst="rect">
            <a:avLst/>
          </a:prstGeom>
          <a:ln w="0">
            <a:noFill/>
          </a:ln>
        </p:spPr>
      </p:sp>
      <p:sp>
        <p:nvSpPr>
          <p:cNvPr id="326" name="PlaceHolder 2"/>
          <p:cNvSpPr>
            <a:spLocks noGrp="1"/>
          </p:cNvSpPr>
          <p:nvPr>
            <p:ph type="body"/>
          </p:nvPr>
        </p:nvSpPr>
        <p:spPr>
          <a:xfrm>
            <a:off x="685800" y="4400640"/>
            <a:ext cx="5485680" cy="3599640"/>
          </a:xfrm>
          <a:prstGeom prst="rect">
            <a:avLst/>
          </a:prstGeom>
          <a:noFill/>
          <a:ln w="0">
            <a:noFill/>
          </a:ln>
        </p:spPr>
        <p:txBody>
          <a:bodyPr lIns="0" tIns="0" rIns="0" bIns="0" anchor="t">
            <a:noAutofit/>
          </a:bodyPr>
          <a:lstStyle/>
          <a:p>
            <a:endParaRPr lang="en-US" sz="2000" b="0" strike="noStrike" spc="-1">
              <a:latin typeface="Arial"/>
            </a:endParaRPr>
          </a:p>
        </p:txBody>
      </p:sp>
      <p:sp>
        <p:nvSpPr>
          <p:cNvPr id="327" name="PlaceHolder 3"/>
          <p:cNvSpPr>
            <a:spLocks noGrp="1"/>
          </p:cNvSpPr>
          <p:nvPr>
            <p:ph type="sldNum" idx="29"/>
          </p:nvPr>
        </p:nvSpPr>
        <p:spPr>
          <a:xfrm>
            <a:off x="3884760" y="8685360"/>
            <a:ext cx="2971080" cy="457920"/>
          </a:xfrm>
          <a:prstGeom prst="rect">
            <a:avLst/>
          </a:prstGeom>
          <a:noFill/>
          <a:ln w="0">
            <a:noFill/>
          </a:ln>
        </p:spPr>
        <p:txBody>
          <a:bodyPr lIns="0" tIns="0" rIns="0" bIns="0" anchor="b">
            <a:noAutofit/>
          </a:bodyPr>
          <a:lstStyle>
            <a:lvl1pPr algn="r">
              <a:lnSpc>
                <a:spcPct val="100000"/>
              </a:lnSpc>
              <a:buNone/>
              <a:defRPr lang="es-ES" sz="1200" b="0" strike="noStrike" spc="-1">
                <a:latin typeface="Times New Roman"/>
              </a:defRPr>
            </a:lvl1pPr>
          </a:lstStyle>
          <a:p>
            <a:pPr algn="r">
              <a:lnSpc>
                <a:spcPct val="100000"/>
              </a:lnSpc>
              <a:buNone/>
            </a:pPr>
            <a:fld id="{3E91006B-35B7-4BF3-A346-4681D80BC956}" type="slidenum">
              <a:rPr lang="es-ES" sz="1200" b="0" strike="noStrike" spc="-1">
                <a:latin typeface="Times New Roman"/>
              </a:rPr>
              <a:t>27</a:t>
            </a:fld>
            <a:endParaRPr lang="en-US" sz="1200" b="0" strike="noStrike" spc="-1">
              <a:latin typeface="Times New Roman"/>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8" name="PlaceHolder 1"/>
          <p:cNvSpPr>
            <a:spLocks noGrp="1" noRot="1" noChangeAspect="1"/>
          </p:cNvSpPr>
          <p:nvPr>
            <p:ph type="sldImg"/>
          </p:nvPr>
        </p:nvSpPr>
        <p:spPr>
          <a:xfrm>
            <a:off x="685800" y="1143000"/>
            <a:ext cx="5486400" cy="3086100"/>
          </a:xfrm>
          <a:prstGeom prst="rect">
            <a:avLst/>
          </a:prstGeom>
          <a:ln w="0">
            <a:noFill/>
          </a:ln>
        </p:spPr>
      </p:sp>
      <p:sp>
        <p:nvSpPr>
          <p:cNvPr id="329" name="PlaceHolder 2"/>
          <p:cNvSpPr>
            <a:spLocks noGrp="1"/>
          </p:cNvSpPr>
          <p:nvPr>
            <p:ph type="body"/>
          </p:nvPr>
        </p:nvSpPr>
        <p:spPr>
          <a:xfrm>
            <a:off x="685800" y="4400640"/>
            <a:ext cx="5485680" cy="3599640"/>
          </a:xfrm>
          <a:prstGeom prst="rect">
            <a:avLst/>
          </a:prstGeom>
          <a:noFill/>
          <a:ln w="0">
            <a:noFill/>
          </a:ln>
        </p:spPr>
        <p:txBody>
          <a:bodyPr lIns="0" tIns="0" rIns="0" bIns="0" anchor="t">
            <a:noAutofit/>
          </a:bodyPr>
          <a:lstStyle/>
          <a:p>
            <a:endParaRPr lang="en-US" sz="2000" b="0" strike="noStrike" spc="-1">
              <a:latin typeface="Arial"/>
            </a:endParaRPr>
          </a:p>
        </p:txBody>
      </p:sp>
      <p:sp>
        <p:nvSpPr>
          <p:cNvPr id="330" name="PlaceHolder 3"/>
          <p:cNvSpPr>
            <a:spLocks noGrp="1"/>
          </p:cNvSpPr>
          <p:nvPr>
            <p:ph type="sldNum" idx="30"/>
          </p:nvPr>
        </p:nvSpPr>
        <p:spPr>
          <a:xfrm>
            <a:off x="3884760" y="8685360"/>
            <a:ext cx="2971080" cy="457920"/>
          </a:xfrm>
          <a:prstGeom prst="rect">
            <a:avLst/>
          </a:prstGeom>
          <a:noFill/>
          <a:ln w="0">
            <a:noFill/>
          </a:ln>
        </p:spPr>
        <p:txBody>
          <a:bodyPr lIns="0" tIns="0" rIns="0" bIns="0" anchor="b">
            <a:noAutofit/>
          </a:bodyPr>
          <a:lstStyle>
            <a:lvl1pPr algn="r">
              <a:lnSpc>
                <a:spcPct val="100000"/>
              </a:lnSpc>
              <a:buNone/>
              <a:defRPr lang="es-ES" sz="1200" b="0" strike="noStrike" spc="-1">
                <a:latin typeface="Times New Roman"/>
              </a:defRPr>
            </a:lvl1pPr>
          </a:lstStyle>
          <a:p>
            <a:pPr algn="r">
              <a:lnSpc>
                <a:spcPct val="100000"/>
              </a:lnSpc>
              <a:buNone/>
            </a:pPr>
            <a:fld id="{2D7AC16F-AEEF-4CCE-8F04-FF5DB41E6C52}" type="slidenum">
              <a:rPr lang="es-ES" sz="1200" b="0" strike="noStrike" spc="-1">
                <a:latin typeface="Times New Roman"/>
              </a:rPr>
              <a:t>28</a:t>
            </a:fld>
            <a:endParaRPr lang="en-US" sz="1200" b="0" strike="noStrike" spc="-1">
              <a:latin typeface="Times New Roman"/>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1" name="PlaceHolder 1"/>
          <p:cNvSpPr>
            <a:spLocks noGrp="1" noRot="1" noChangeAspect="1"/>
          </p:cNvSpPr>
          <p:nvPr>
            <p:ph type="sldImg"/>
          </p:nvPr>
        </p:nvSpPr>
        <p:spPr>
          <a:xfrm>
            <a:off x="685800" y="1143000"/>
            <a:ext cx="5485680" cy="3085560"/>
          </a:xfrm>
          <a:prstGeom prst="rect">
            <a:avLst/>
          </a:prstGeom>
          <a:ln w="0">
            <a:noFill/>
          </a:ln>
        </p:spPr>
      </p:sp>
      <p:sp>
        <p:nvSpPr>
          <p:cNvPr id="332" name="PlaceHolder 2"/>
          <p:cNvSpPr>
            <a:spLocks noGrp="1"/>
          </p:cNvSpPr>
          <p:nvPr>
            <p:ph type="body"/>
          </p:nvPr>
        </p:nvSpPr>
        <p:spPr>
          <a:xfrm>
            <a:off x="685800" y="4400640"/>
            <a:ext cx="5485680" cy="3599640"/>
          </a:xfrm>
          <a:prstGeom prst="rect">
            <a:avLst/>
          </a:prstGeom>
          <a:noFill/>
          <a:ln w="0">
            <a:noFill/>
          </a:ln>
        </p:spPr>
        <p:txBody>
          <a:bodyPr lIns="0" tIns="0" rIns="0" bIns="0" anchor="t">
            <a:noAutofit/>
          </a:bodyPr>
          <a:lstStyle/>
          <a:p>
            <a:endParaRPr lang="en-US" sz="2000" b="0" strike="noStrike" spc="-1">
              <a:latin typeface="Arial"/>
            </a:endParaRPr>
          </a:p>
        </p:txBody>
      </p:sp>
      <p:sp>
        <p:nvSpPr>
          <p:cNvPr id="333" name="PlaceHolder 3"/>
          <p:cNvSpPr>
            <a:spLocks noGrp="1"/>
          </p:cNvSpPr>
          <p:nvPr>
            <p:ph type="sldNum" idx="31"/>
          </p:nvPr>
        </p:nvSpPr>
        <p:spPr>
          <a:xfrm>
            <a:off x="3884760" y="8685360"/>
            <a:ext cx="2971080" cy="457920"/>
          </a:xfrm>
          <a:prstGeom prst="rect">
            <a:avLst/>
          </a:prstGeom>
          <a:noFill/>
          <a:ln w="0">
            <a:noFill/>
          </a:ln>
        </p:spPr>
        <p:txBody>
          <a:bodyPr lIns="0" tIns="0" rIns="0" bIns="0" anchor="b">
            <a:noAutofit/>
          </a:bodyPr>
          <a:lstStyle>
            <a:lvl1pPr algn="r">
              <a:lnSpc>
                <a:spcPct val="100000"/>
              </a:lnSpc>
              <a:buNone/>
              <a:defRPr lang="es-ES" sz="1200" b="0" strike="noStrike" spc="-1">
                <a:latin typeface="Times New Roman"/>
              </a:defRPr>
            </a:lvl1pPr>
          </a:lstStyle>
          <a:p>
            <a:pPr algn="r">
              <a:lnSpc>
                <a:spcPct val="100000"/>
              </a:lnSpc>
              <a:buNone/>
            </a:pPr>
            <a:fld id="{5C007265-A1A1-4633-9F0D-2BE093FFC1F8}" type="slidenum">
              <a:rPr lang="es-ES" sz="1200" b="0" strike="noStrike" spc="-1">
                <a:latin typeface="Times New Roman"/>
              </a:rPr>
              <a:t>29</a:t>
            </a:fld>
            <a:endParaRPr lang="en-US" sz="1200" b="0" strike="noStrike" spc="-1">
              <a:latin typeface="Times New Roman"/>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4" name="PlaceHolder 1"/>
          <p:cNvSpPr>
            <a:spLocks noGrp="1" noRot="1" noChangeAspect="1"/>
          </p:cNvSpPr>
          <p:nvPr>
            <p:ph type="sldImg"/>
          </p:nvPr>
        </p:nvSpPr>
        <p:spPr>
          <a:xfrm>
            <a:off x="685800" y="1143000"/>
            <a:ext cx="5485680" cy="3085560"/>
          </a:xfrm>
          <a:prstGeom prst="rect">
            <a:avLst/>
          </a:prstGeom>
          <a:ln w="0">
            <a:noFill/>
          </a:ln>
        </p:spPr>
      </p:sp>
      <p:sp>
        <p:nvSpPr>
          <p:cNvPr id="335" name="PlaceHolder 2"/>
          <p:cNvSpPr>
            <a:spLocks noGrp="1"/>
          </p:cNvSpPr>
          <p:nvPr>
            <p:ph type="body"/>
          </p:nvPr>
        </p:nvSpPr>
        <p:spPr>
          <a:xfrm>
            <a:off x="685800" y="4400640"/>
            <a:ext cx="5485680" cy="3599640"/>
          </a:xfrm>
          <a:prstGeom prst="rect">
            <a:avLst/>
          </a:prstGeom>
          <a:noFill/>
          <a:ln w="0">
            <a:noFill/>
          </a:ln>
        </p:spPr>
        <p:txBody>
          <a:bodyPr lIns="0" tIns="0" rIns="0" bIns="0" anchor="t">
            <a:noAutofit/>
          </a:bodyPr>
          <a:lstStyle/>
          <a:p>
            <a:endParaRPr lang="en-US" sz="2000" b="0" strike="noStrike" spc="-1">
              <a:latin typeface="Arial"/>
            </a:endParaRPr>
          </a:p>
        </p:txBody>
      </p:sp>
      <p:sp>
        <p:nvSpPr>
          <p:cNvPr id="336" name="PlaceHolder 3"/>
          <p:cNvSpPr>
            <a:spLocks noGrp="1"/>
          </p:cNvSpPr>
          <p:nvPr>
            <p:ph type="sldNum" idx="32"/>
          </p:nvPr>
        </p:nvSpPr>
        <p:spPr>
          <a:xfrm>
            <a:off x="3884760" y="8685360"/>
            <a:ext cx="2971080" cy="457920"/>
          </a:xfrm>
          <a:prstGeom prst="rect">
            <a:avLst/>
          </a:prstGeom>
          <a:noFill/>
          <a:ln w="0">
            <a:noFill/>
          </a:ln>
        </p:spPr>
        <p:txBody>
          <a:bodyPr lIns="0" tIns="0" rIns="0" bIns="0" anchor="b">
            <a:noAutofit/>
          </a:bodyPr>
          <a:lstStyle>
            <a:lvl1pPr algn="r">
              <a:lnSpc>
                <a:spcPct val="100000"/>
              </a:lnSpc>
              <a:buNone/>
              <a:defRPr lang="es-ES" sz="1200" b="0" strike="noStrike" spc="-1">
                <a:latin typeface="Times New Roman"/>
              </a:defRPr>
            </a:lvl1pPr>
          </a:lstStyle>
          <a:p>
            <a:pPr algn="r">
              <a:lnSpc>
                <a:spcPct val="100000"/>
              </a:lnSpc>
              <a:buNone/>
            </a:pPr>
            <a:fld id="{360AA3D3-AC4E-44F1-926D-96E92F236DAD}" type="slidenum">
              <a:rPr lang="es-ES" sz="1200" b="0" strike="noStrike" spc="-1">
                <a:latin typeface="Times New Roman"/>
              </a:rPr>
              <a:t>30</a:t>
            </a:fld>
            <a:endParaRPr lang="en-US" sz="1200" b="0" strike="noStrike" spc="-1">
              <a:latin typeface="Times New Roman"/>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 name="PlaceHolder 1"/>
          <p:cNvSpPr>
            <a:spLocks noGrp="1" noRot="1" noChangeAspect="1"/>
          </p:cNvSpPr>
          <p:nvPr>
            <p:ph type="sldImg"/>
          </p:nvPr>
        </p:nvSpPr>
        <p:spPr>
          <a:xfrm>
            <a:off x="685800" y="1143000"/>
            <a:ext cx="5486400" cy="3086100"/>
          </a:xfrm>
          <a:prstGeom prst="rect">
            <a:avLst/>
          </a:prstGeom>
          <a:ln w="0">
            <a:noFill/>
          </a:ln>
        </p:spPr>
      </p:sp>
      <p:sp>
        <p:nvSpPr>
          <p:cNvPr id="338" name="PlaceHolder 2"/>
          <p:cNvSpPr>
            <a:spLocks noGrp="1"/>
          </p:cNvSpPr>
          <p:nvPr>
            <p:ph type="body"/>
          </p:nvPr>
        </p:nvSpPr>
        <p:spPr>
          <a:xfrm>
            <a:off x="685800" y="4400640"/>
            <a:ext cx="5485680" cy="3599640"/>
          </a:xfrm>
          <a:prstGeom prst="rect">
            <a:avLst/>
          </a:prstGeom>
          <a:noFill/>
          <a:ln w="0">
            <a:noFill/>
          </a:ln>
        </p:spPr>
        <p:txBody>
          <a:bodyPr lIns="0" tIns="0" rIns="0" bIns="0" anchor="t">
            <a:noAutofit/>
          </a:bodyPr>
          <a:lstStyle/>
          <a:p>
            <a:endParaRPr lang="en-US" sz="2000" b="0" strike="noStrike" spc="-1">
              <a:latin typeface="Arial"/>
            </a:endParaRPr>
          </a:p>
        </p:txBody>
      </p:sp>
      <p:sp>
        <p:nvSpPr>
          <p:cNvPr id="339" name="PlaceHolder 3"/>
          <p:cNvSpPr>
            <a:spLocks noGrp="1"/>
          </p:cNvSpPr>
          <p:nvPr>
            <p:ph type="sldNum" idx="33"/>
          </p:nvPr>
        </p:nvSpPr>
        <p:spPr>
          <a:xfrm>
            <a:off x="3884760" y="8685360"/>
            <a:ext cx="2971080" cy="457920"/>
          </a:xfrm>
          <a:prstGeom prst="rect">
            <a:avLst/>
          </a:prstGeom>
          <a:noFill/>
          <a:ln w="0">
            <a:noFill/>
          </a:ln>
        </p:spPr>
        <p:txBody>
          <a:bodyPr lIns="0" tIns="0" rIns="0" bIns="0" anchor="b">
            <a:noAutofit/>
          </a:bodyPr>
          <a:lstStyle>
            <a:lvl1pPr algn="r">
              <a:lnSpc>
                <a:spcPct val="100000"/>
              </a:lnSpc>
              <a:buNone/>
              <a:defRPr lang="es-ES" sz="1200" b="0" strike="noStrike" spc="-1">
                <a:latin typeface="Times New Roman"/>
              </a:defRPr>
            </a:lvl1pPr>
          </a:lstStyle>
          <a:p>
            <a:pPr algn="r">
              <a:lnSpc>
                <a:spcPct val="100000"/>
              </a:lnSpc>
              <a:buNone/>
            </a:pPr>
            <a:fld id="{02FF781F-BC22-4A92-993D-01162F1BB0DE}" type="slidenum">
              <a:rPr lang="es-ES" sz="1200" b="0" strike="noStrike" spc="-1">
                <a:latin typeface="Times New Roman"/>
              </a:rPr>
              <a:t>31</a:t>
            </a:fld>
            <a:endParaRPr lang="en-US" sz="1200" b="0" strike="noStrike" spc="-1">
              <a:latin typeface="Times New Roman"/>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 name="PlaceHolder 1"/>
          <p:cNvSpPr>
            <a:spLocks noGrp="1" noRot="1" noChangeAspect="1"/>
          </p:cNvSpPr>
          <p:nvPr>
            <p:ph type="sldImg"/>
          </p:nvPr>
        </p:nvSpPr>
        <p:spPr>
          <a:xfrm>
            <a:off x="685800" y="1143000"/>
            <a:ext cx="5485680" cy="3085560"/>
          </a:xfrm>
          <a:prstGeom prst="rect">
            <a:avLst/>
          </a:prstGeom>
          <a:ln w="0">
            <a:noFill/>
          </a:ln>
        </p:spPr>
      </p:sp>
      <p:sp>
        <p:nvSpPr>
          <p:cNvPr id="272" name="PlaceHolder 2"/>
          <p:cNvSpPr>
            <a:spLocks noGrp="1"/>
          </p:cNvSpPr>
          <p:nvPr>
            <p:ph type="body"/>
          </p:nvPr>
        </p:nvSpPr>
        <p:spPr>
          <a:xfrm>
            <a:off x="685800" y="4400640"/>
            <a:ext cx="5485680" cy="3599640"/>
          </a:xfrm>
          <a:prstGeom prst="rect">
            <a:avLst/>
          </a:prstGeom>
          <a:noFill/>
          <a:ln w="0">
            <a:noFill/>
          </a:ln>
        </p:spPr>
        <p:txBody>
          <a:bodyPr lIns="0" tIns="0" rIns="0" bIns="0" anchor="t">
            <a:noAutofit/>
          </a:bodyPr>
          <a:lstStyle/>
          <a:p>
            <a:pPr marL="216000" indent="-216000">
              <a:lnSpc>
                <a:spcPct val="100000"/>
              </a:lnSpc>
              <a:buNone/>
              <a:tabLst>
                <a:tab pos="0" algn="l"/>
              </a:tabLst>
            </a:pPr>
            <a:r>
              <a:rPr lang="es-ES" sz="2000" b="0" strike="noStrike" spc="-1">
                <a:latin typeface="Arial"/>
              </a:rPr>
              <a:t>B</a:t>
            </a:r>
            <a:r>
              <a:rPr lang="en-150" sz="2000" b="0" strike="noStrike" spc="-1">
                <a:latin typeface="Arial"/>
              </a:rPr>
              <a:t>y looking at the progress of chess computers we can learn a lot about the historical progress of computing</a:t>
            </a:r>
            <a:endParaRPr lang="en-US" sz="2000" b="0" strike="noStrike" spc="-1">
              <a:latin typeface="Arial"/>
            </a:endParaRPr>
          </a:p>
        </p:txBody>
      </p:sp>
      <p:sp>
        <p:nvSpPr>
          <p:cNvPr id="273" name="PlaceHolder 3"/>
          <p:cNvSpPr>
            <a:spLocks noGrp="1"/>
          </p:cNvSpPr>
          <p:nvPr>
            <p:ph type="sldNum" idx="11"/>
          </p:nvPr>
        </p:nvSpPr>
        <p:spPr>
          <a:xfrm>
            <a:off x="3884760" y="8685360"/>
            <a:ext cx="2971080" cy="457920"/>
          </a:xfrm>
          <a:prstGeom prst="rect">
            <a:avLst/>
          </a:prstGeom>
          <a:noFill/>
          <a:ln w="0">
            <a:noFill/>
          </a:ln>
        </p:spPr>
        <p:txBody>
          <a:bodyPr lIns="0" tIns="0" rIns="0" bIns="0" anchor="b">
            <a:noAutofit/>
          </a:bodyPr>
          <a:lstStyle>
            <a:lvl1pPr algn="r">
              <a:lnSpc>
                <a:spcPct val="100000"/>
              </a:lnSpc>
              <a:buNone/>
              <a:defRPr lang="es-ES" sz="1200" b="0" strike="noStrike" spc="-1">
                <a:latin typeface="Times New Roman"/>
              </a:defRPr>
            </a:lvl1pPr>
          </a:lstStyle>
          <a:p>
            <a:pPr algn="r">
              <a:lnSpc>
                <a:spcPct val="100000"/>
              </a:lnSpc>
              <a:buNone/>
            </a:pPr>
            <a:fld id="{7B173D59-0D7C-46B9-AEA1-5D2B886A0583}" type="slidenum">
              <a:rPr lang="es-ES" sz="1200" b="0" strike="noStrike" spc="-1">
                <a:latin typeface="Times New Roman"/>
              </a:rPr>
              <a:t>5</a:t>
            </a:fld>
            <a:endParaRPr lang="en-US" sz="1200" b="0" strike="noStrike" spc="-1">
              <a:latin typeface="Times New Roman"/>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 name="PlaceHolder 1"/>
          <p:cNvSpPr>
            <a:spLocks noGrp="1" noRot="1" noChangeAspect="1"/>
          </p:cNvSpPr>
          <p:nvPr>
            <p:ph type="sldImg"/>
          </p:nvPr>
        </p:nvSpPr>
        <p:spPr>
          <a:xfrm>
            <a:off x="685800" y="1143000"/>
            <a:ext cx="5485680" cy="3085560"/>
          </a:xfrm>
          <a:prstGeom prst="rect">
            <a:avLst/>
          </a:prstGeom>
          <a:ln w="0">
            <a:noFill/>
          </a:ln>
        </p:spPr>
      </p:sp>
      <p:sp>
        <p:nvSpPr>
          <p:cNvPr id="275" name="PlaceHolder 2"/>
          <p:cNvSpPr>
            <a:spLocks noGrp="1"/>
          </p:cNvSpPr>
          <p:nvPr>
            <p:ph type="body"/>
          </p:nvPr>
        </p:nvSpPr>
        <p:spPr>
          <a:xfrm>
            <a:off x="685800" y="4400640"/>
            <a:ext cx="5485680" cy="3599640"/>
          </a:xfrm>
          <a:prstGeom prst="rect">
            <a:avLst/>
          </a:prstGeom>
          <a:noFill/>
          <a:ln w="0">
            <a:noFill/>
          </a:ln>
        </p:spPr>
        <p:txBody>
          <a:bodyPr lIns="0" tIns="0" rIns="0" bIns="0" anchor="t">
            <a:noAutofit/>
          </a:bodyPr>
          <a:lstStyle/>
          <a:p>
            <a:endParaRPr lang="en-US" sz="2000" b="0" strike="noStrike" spc="-1">
              <a:latin typeface="Arial"/>
            </a:endParaRPr>
          </a:p>
        </p:txBody>
      </p:sp>
      <p:sp>
        <p:nvSpPr>
          <p:cNvPr id="276" name="PlaceHolder 3"/>
          <p:cNvSpPr>
            <a:spLocks noGrp="1"/>
          </p:cNvSpPr>
          <p:nvPr>
            <p:ph type="sldNum" idx="12"/>
          </p:nvPr>
        </p:nvSpPr>
        <p:spPr>
          <a:xfrm>
            <a:off x="3884760" y="8685360"/>
            <a:ext cx="2971080" cy="457920"/>
          </a:xfrm>
          <a:prstGeom prst="rect">
            <a:avLst/>
          </a:prstGeom>
          <a:noFill/>
          <a:ln w="0">
            <a:noFill/>
          </a:ln>
        </p:spPr>
        <p:txBody>
          <a:bodyPr lIns="0" tIns="0" rIns="0" bIns="0" anchor="b">
            <a:noAutofit/>
          </a:bodyPr>
          <a:lstStyle>
            <a:lvl1pPr algn="r">
              <a:lnSpc>
                <a:spcPct val="100000"/>
              </a:lnSpc>
              <a:buNone/>
              <a:defRPr lang="es-ES" sz="1200" b="0" strike="noStrike" spc="-1">
                <a:latin typeface="Times New Roman"/>
              </a:defRPr>
            </a:lvl1pPr>
          </a:lstStyle>
          <a:p>
            <a:pPr algn="r">
              <a:lnSpc>
                <a:spcPct val="100000"/>
              </a:lnSpc>
              <a:buNone/>
            </a:pPr>
            <a:fld id="{97FFCBFA-F52E-4077-BBD2-BC6D4529FCC3}" type="slidenum">
              <a:rPr lang="es-ES" sz="1200" b="0" strike="noStrike" spc="-1">
                <a:latin typeface="Times New Roman"/>
              </a:rPr>
              <a:t>6</a:t>
            </a:fld>
            <a:endParaRPr lang="en-US" sz="1200" b="0" strike="noStrike" spc="-1">
              <a:latin typeface="Times New Roman"/>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 name="PlaceHolder 1"/>
          <p:cNvSpPr>
            <a:spLocks noGrp="1" noRot="1" noChangeAspect="1"/>
          </p:cNvSpPr>
          <p:nvPr>
            <p:ph type="sldImg"/>
          </p:nvPr>
        </p:nvSpPr>
        <p:spPr>
          <a:xfrm>
            <a:off x="685800" y="1143000"/>
            <a:ext cx="5485680" cy="3085560"/>
          </a:xfrm>
          <a:prstGeom prst="rect">
            <a:avLst/>
          </a:prstGeom>
          <a:ln w="0">
            <a:noFill/>
          </a:ln>
        </p:spPr>
      </p:sp>
      <p:sp>
        <p:nvSpPr>
          <p:cNvPr id="278" name="PlaceHolder 2"/>
          <p:cNvSpPr>
            <a:spLocks noGrp="1"/>
          </p:cNvSpPr>
          <p:nvPr>
            <p:ph type="body"/>
          </p:nvPr>
        </p:nvSpPr>
        <p:spPr>
          <a:xfrm>
            <a:off x="685800" y="4400640"/>
            <a:ext cx="5485680" cy="3599640"/>
          </a:xfrm>
          <a:prstGeom prst="rect">
            <a:avLst/>
          </a:prstGeom>
          <a:noFill/>
          <a:ln w="0">
            <a:noFill/>
          </a:ln>
        </p:spPr>
        <p:txBody>
          <a:bodyPr lIns="0" tIns="0" rIns="0" bIns="0" anchor="t">
            <a:noAutofit/>
          </a:bodyPr>
          <a:lstStyle/>
          <a:p>
            <a:endParaRPr lang="en-US" sz="2000" b="0" strike="noStrike" spc="-1">
              <a:latin typeface="Arial"/>
            </a:endParaRPr>
          </a:p>
        </p:txBody>
      </p:sp>
      <p:sp>
        <p:nvSpPr>
          <p:cNvPr id="279" name="PlaceHolder 3"/>
          <p:cNvSpPr>
            <a:spLocks noGrp="1"/>
          </p:cNvSpPr>
          <p:nvPr>
            <p:ph type="sldNum" idx="13"/>
          </p:nvPr>
        </p:nvSpPr>
        <p:spPr>
          <a:xfrm>
            <a:off x="3884760" y="8685360"/>
            <a:ext cx="2971080" cy="457920"/>
          </a:xfrm>
          <a:prstGeom prst="rect">
            <a:avLst/>
          </a:prstGeom>
          <a:noFill/>
          <a:ln w="0">
            <a:noFill/>
          </a:ln>
        </p:spPr>
        <p:txBody>
          <a:bodyPr lIns="0" tIns="0" rIns="0" bIns="0" anchor="b">
            <a:noAutofit/>
          </a:bodyPr>
          <a:lstStyle>
            <a:lvl1pPr algn="r">
              <a:lnSpc>
                <a:spcPct val="100000"/>
              </a:lnSpc>
              <a:buNone/>
              <a:defRPr lang="es-ES" sz="1200" b="0" strike="noStrike" spc="-1">
                <a:latin typeface="Times New Roman"/>
              </a:defRPr>
            </a:lvl1pPr>
          </a:lstStyle>
          <a:p>
            <a:pPr algn="r">
              <a:lnSpc>
                <a:spcPct val="100000"/>
              </a:lnSpc>
              <a:buNone/>
            </a:pPr>
            <a:fld id="{5AD90C97-BC15-4172-9F24-F9DED9CF2121}" type="slidenum">
              <a:rPr lang="es-ES" sz="1200" b="0" strike="noStrike" spc="-1">
                <a:latin typeface="Times New Roman"/>
              </a:rPr>
              <a:t>8</a:t>
            </a:fld>
            <a:endParaRPr lang="en-US" sz="1200" b="0" strike="noStrike" spc="-1">
              <a:latin typeface="Times New Roman"/>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 name="PlaceHolder 1"/>
          <p:cNvSpPr>
            <a:spLocks noGrp="1" noRot="1" noChangeAspect="1"/>
          </p:cNvSpPr>
          <p:nvPr>
            <p:ph type="sldImg"/>
          </p:nvPr>
        </p:nvSpPr>
        <p:spPr>
          <a:xfrm>
            <a:off x="685800" y="1143000"/>
            <a:ext cx="5486400" cy="3086100"/>
          </a:xfrm>
          <a:prstGeom prst="rect">
            <a:avLst/>
          </a:prstGeom>
          <a:ln w="0">
            <a:noFill/>
          </a:ln>
        </p:spPr>
      </p:sp>
      <p:sp>
        <p:nvSpPr>
          <p:cNvPr id="281" name="PlaceHolder 2"/>
          <p:cNvSpPr>
            <a:spLocks noGrp="1"/>
          </p:cNvSpPr>
          <p:nvPr>
            <p:ph type="body"/>
          </p:nvPr>
        </p:nvSpPr>
        <p:spPr>
          <a:xfrm>
            <a:off x="685800" y="4400640"/>
            <a:ext cx="5485680" cy="3599640"/>
          </a:xfrm>
          <a:prstGeom prst="rect">
            <a:avLst/>
          </a:prstGeom>
          <a:noFill/>
          <a:ln w="0">
            <a:noFill/>
          </a:ln>
        </p:spPr>
        <p:txBody>
          <a:bodyPr lIns="0" tIns="0" rIns="0" bIns="0" anchor="t">
            <a:noAutofit/>
          </a:bodyPr>
          <a:lstStyle/>
          <a:p>
            <a:endParaRPr lang="en-US" sz="2000" b="0" strike="noStrike" spc="-1">
              <a:latin typeface="Arial"/>
            </a:endParaRPr>
          </a:p>
        </p:txBody>
      </p:sp>
      <p:sp>
        <p:nvSpPr>
          <p:cNvPr id="282" name="PlaceHolder 3"/>
          <p:cNvSpPr>
            <a:spLocks noGrp="1"/>
          </p:cNvSpPr>
          <p:nvPr>
            <p:ph type="sldNum" idx="14"/>
          </p:nvPr>
        </p:nvSpPr>
        <p:spPr>
          <a:xfrm>
            <a:off x="3884760" y="8685360"/>
            <a:ext cx="2971080" cy="457920"/>
          </a:xfrm>
          <a:prstGeom prst="rect">
            <a:avLst/>
          </a:prstGeom>
          <a:noFill/>
          <a:ln w="0">
            <a:noFill/>
          </a:ln>
        </p:spPr>
        <p:txBody>
          <a:bodyPr lIns="0" tIns="0" rIns="0" bIns="0" anchor="b">
            <a:noAutofit/>
          </a:bodyPr>
          <a:lstStyle>
            <a:lvl1pPr algn="r">
              <a:lnSpc>
                <a:spcPct val="100000"/>
              </a:lnSpc>
              <a:buNone/>
              <a:defRPr lang="es-ES" sz="1200" b="0" strike="noStrike" spc="-1">
                <a:latin typeface="Times New Roman"/>
              </a:defRPr>
            </a:lvl1pPr>
          </a:lstStyle>
          <a:p>
            <a:pPr algn="r">
              <a:lnSpc>
                <a:spcPct val="100000"/>
              </a:lnSpc>
              <a:buNone/>
            </a:pPr>
            <a:fld id="{FC341A9C-9551-43CD-AF93-FEF4B915A7BB}" type="slidenum">
              <a:rPr lang="es-ES" sz="1200" b="0" strike="noStrike" spc="-1">
                <a:latin typeface="Times New Roman"/>
              </a:rPr>
              <a:t>9</a:t>
            </a:fld>
            <a:endParaRPr lang="en-US" sz="1200" b="0" strike="noStrike" spc="-1">
              <a:latin typeface="Times New Roman"/>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 name="PlaceHolder 1"/>
          <p:cNvSpPr>
            <a:spLocks noGrp="1" noRot="1" noChangeAspect="1"/>
          </p:cNvSpPr>
          <p:nvPr>
            <p:ph type="sldImg"/>
          </p:nvPr>
        </p:nvSpPr>
        <p:spPr>
          <a:xfrm>
            <a:off x="685800" y="1143000"/>
            <a:ext cx="5485680" cy="3085560"/>
          </a:xfrm>
          <a:prstGeom prst="rect">
            <a:avLst/>
          </a:prstGeom>
          <a:ln w="0">
            <a:noFill/>
          </a:ln>
        </p:spPr>
      </p:sp>
      <p:sp>
        <p:nvSpPr>
          <p:cNvPr id="284" name="PlaceHolder 2"/>
          <p:cNvSpPr>
            <a:spLocks noGrp="1"/>
          </p:cNvSpPr>
          <p:nvPr>
            <p:ph type="body"/>
          </p:nvPr>
        </p:nvSpPr>
        <p:spPr>
          <a:xfrm>
            <a:off x="685800" y="4400640"/>
            <a:ext cx="5485680" cy="3599640"/>
          </a:xfrm>
          <a:prstGeom prst="rect">
            <a:avLst/>
          </a:prstGeom>
          <a:noFill/>
          <a:ln w="0">
            <a:noFill/>
          </a:ln>
        </p:spPr>
        <p:txBody>
          <a:bodyPr lIns="0" tIns="0" rIns="0" bIns="0" anchor="t">
            <a:noAutofit/>
          </a:bodyPr>
          <a:lstStyle/>
          <a:p>
            <a:endParaRPr lang="en-US" sz="2000" b="0" strike="noStrike" spc="-1">
              <a:latin typeface="Arial"/>
            </a:endParaRPr>
          </a:p>
        </p:txBody>
      </p:sp>
      <p:sp>
        <p:nvSpPr>
          <p:cNvPr id="285" name="PlaceHolder 3"/>
          <p:cNvSpPr>
            <a:spLocks noGrp="1"/>
          </p:cNvSpPr>
          <p:nvPr>
            <p:ph type="sldNum" idx="15"/>
          </p:nvPr>
        </p:nvSpPr>
        <p:spPr>
          <a:xfrm>
            <a:off x="3884760" y="8685360"/>
            <a:ext cx="2971080" cy="457920"/>
          </a:xfrm>
          <a:prstGeom prst="rect">
            <a:avLst/>
          </a:prstGeom>
          <a:noFill/>
          <a:ln w="0">
            <a:noFill/>
          </a:ln>
        </p:spPr>
        <p:txBody>
          <a:bodyPr lIns="0" tIns="0" rIns="0" bIns="0" anchor="b">
            <a:noAutofit/>
          </a:bodyPr>
          <a:lstStyle>
            <a:lvl1pPr algn="r">
              <a:lnSpc>
                <a:spcPct val="100000"/>
              </a:lnSpc>
              <a:buNone/>
              <a:defRPr lang="es-ES" sz="1200" b="0" strike="noStrike" spc="-1">
                <a:latin typeface="Times New Roman"/>
              </a:defRPr>
            </a:lvl1pPr>
          </a:lstStyle>
          <a:p>
            <a:pPr algn="r">
              <a:lnSpc>
                <a:spcPct val="100000"/>
              </a:lnSpc>
              <a:buNone/>
            </a:pPr>
            <a:fld id="{DA0CEE10-1FB1-4697-AEDE-37FBF6C1F34A}" type="slidenum">
              <a:rPr lang="es-ES" sz="1200" b="0" strike="noStrike" spc="-1">
                <a:latin typeface="Times New Roman"/>
              </a:rPr>
              <a:t>10</a:t>
            </a:fld>
            <a:endParaRPr lang="en-US" sz="1200" b="0" strike="noStrike" spc="-1">
              <a:latin typeface="Times New Roman"/>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PlaceHolder 1"/>
          <p:cNvSpPr>
            <a:spLocks noGrp="1" noRot="1" noChangeAspect="1"/>
          </p:cNvSpPr>
          <p:nvPr>
            <p:ph type="sldImg"/>
          </p:nvPr>
        </p:nvSpPr>
        <p:spPr>
          <a:xfrm>
            <a:off x="685800" y="1143000"/>
            <a:ext cx="5485680" cy="3085560"/>
          </a:xfrm>
          <a:prstGeom prst="rect">
            <a:avLst/>
          </a:prstGeom>
          <a:ln w="0">
            <a:noFill/>
          </a:ln>
        </p:spPr>
      </p:sp>
      <p:sp>
        <p:nvSpPr>
          <p:cNvPr id="287" name="PlaceHolder 2"/>
          <p:cNvSpPr>
            <a:spLocks noGrp="1"/>
          </p:cNvSpPr>
          <p:nvPr>
            <p:ph type="body"/>
          </p:nvPr>
        </p:nvSpPr>
        <p:spPr>
          <a:xfrm>
            <a:off x="685800" y="4400640"/>
            <a:ext cx="5485680" cy="3599640"/>
          </a:xfrm>
          <a:prstGeom prst="rect">
            <a:avLst/>
          </a:prstGeom>
          <a:noFill/>
          <a:ln w="0">
            <a:noFill/>
          </a:ln>
        </p:spPr>
        <p:txBody>
          <a:bodyPr lIns="0" tIns="0" rIns="0" bIns="0" anchor="t">
            <a:noAutofit/>
          </a:bodyPr>
          <a:lstStyle/>
          <a:p>
            <a:endParaRPr lang="en-US" sz="2000" b="0" strike="noStrike" spc="-1">
              <a:latin typeface="Arial"/>
            </a:endParaRPr>
          </a:p>
        </p:txBody>
      </p:sp>
      <p:sp>
        <p:nvSpPr>
          <p:cNvPr id="288" name="PlaceHolder 3"/>
          <p:cNvSpPr>
            <a:spLocks noGrp="1"/>
          </p:cNvSpPr>
          <p:nvPr>
            <p:ph type="sldNum" idx="16"/>
          </p:nvPr>
        </p:nvSpPr>
        <p:spPr>
          <a:xfrm>
            <a:off x="3884760" y="8685360"/>
            <a:ext cx="2971080" cy="457920"/>
          </a:xfrm>
          <a:prstGeom prst="rect">
            <a:avLst/>
          </a:prstGeom>
          <a:noFill/>
          <a:ln w="0">
            <a:noFill/>
          </a:ln>
        </p:spPr>
        <p:txBody>
          <a:bodyPr lIns="0" tIns="0" rIns="0" bIns="0" anchor="b">
            <a:noAutofit/>
          </a:bodyPr>
          <a:lstStyle>
            <a:lvl1pPr algn="r">
              <a:lnSpc>
                <a:spcPct val="100000"/>
              </a:lnSpc>
              <a:buNone/>
              <a:defRPr lang="es-ES" sz="1200" b="0" strike="noStrike" spc="-1">
                <a:latin typeface="Times New Roman"/>
              </a:defRPr>
            </a:lvl1pPr>
          </a:lstStyle>
          <a:p>
            <a:pPr algn="r">
              <a:lnSpc>
                <a:spcPct val="100000"/>
              </a:lnSpc>
              <a:buNone/>
            </a:pPr>
            <a:fld id="{2AAF54B0-758F-4155-8A0A-0E43600E5D2C}" type="slidenum">
              <a:rPr lang="es-ES" sz="1200" b="0" strike="noStrike" spc="-1">
                <a:latin typeface="Times New Roman"/>
              </a:rPr>
              <a:t>11</a:t>
            </a:fld>
            <a:endParaRPr lang="en-US" sz="1200" b="0" strike="noStrike" spc="-1">
              <a:latin typeface="Times New Roman"/>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 name="PlaceHolder 1"/>
          <p:cNvSpPr>
            <a:spLocks noGrp="1" noRot="1" noChangeAspect="1"/>
          </p:cNvSpPr>
          <p:nvPr>
            <p:ph type="sldImg"/>
          </p:nvPr>
        </p:nvSpPr>
        <p:spPr>
          <a:xfrm>
            <a:off x="685800" y="1143000"/>
            <a:ext cx="5485680" cy="3085560"/>
          </a:xfrm>
          <a:prstGeom prst="rect">
            <a:avLst/>
          </a:prstGeom>
          <a:ln w="0">
            <a:noFill/>
          </a:ln>
        </p:spPr>
      </p:sp>
      <p:sp>
        <p:nvSpPr>
          <p:cNvPr id="290" name="PlaceHolder 2"/>
          <p:cNvSpPr>
            <a:spLocks noGrp="1"/>
          </p:cNvSpPr>
          <p:nvPr>
            <p:ph type="body"/>
          </p:nvPr>
        </p:nvSpPr>
        <p:spPr>
          <a:xfrm>
            <a:off x="685800" y="4400640"/>
            <a:ext cx="5485680" cy="3599640"/>
          </a:xfrm>
          <a:prstGeom prst="rect">
            <a:avLst/>
          </a:prstGeom>
          <a:noFill/>
          <a:ln w="0">
            <a:noFill/>
          </a:ln>
        </p:spPr>
        <p:txBody>
          <a:bodyPr lIns="0" tIns="0" rIns="0" bIns="0" anchor="t">
            <a:noAutofit/>
          </a:bodyPr>
          <a:lstStyle/>
          <a:p>
            <a:pPr marL="216000" indent="-216000">
              <a:lnSpc>
                <a:spcPct val="100000"/>
              </a:lnSpc>
              <a:buNone/>
              <a:tabLst>
                <a:tab pos="0" algn="l"/>
              </a:tabLst>
            </a:pPr>
            <a:r>
              <a:rPr lang="es-ES" sz="2000" b="0" strike="noStrike" spc="-1">
                <a:latin typeface="Arial"/>
              </a:rPr>
              <a:t>E</a:t>
            </a:r>
            <a:r>
              <a:rPr lang="en-150" sz="2000" b="0" strike="noStrike" spc="-1">
                <a:latin typeface="Arial"/>
              </a:rPr>
              <a:t>arlier we were only looking 1 move ahead, we have to look deeper</a:t>
            </a:r>
            <a:endParaRPr lang="en-US" sz="2000" b="0" strike="noStrike" spc="-1">
              <a:latin typeface="Arial"/>
            </a:endParaRPr>
          </a:p>
        </p:txBody>
      </p:sp>
      <p:sp>
        <p:nvSpPr>
          <p:cNvPr id="291" name="PlaceHolder 3"/>
          <p:cNvSpPr>
            <a:spLocks noGrp="1"/>
          </p:cNvSpPr>
          <p:nvPr>
            <p:ph type="sldNum" idx="17"/>
          </p:nvPr>
        </p:nvSpPr>
        <p:spPr>
          <a:xfrm>
            <a:off x="3884760" y="8685360"/>
            <a:ext cx="2971080" cy="457920"/>
          </a:xfrm>
          <a:prstGeom prst="rect">
            <a:avLst/>
          </a:prstGeom>
          <a:noFill/>
          <a:ln w="0">
            <a:noFill/>
          </a:ln>
        </p:spPr>
        <p:txBody>
          <a:bodyPr lIns="0" tIns="0" rIns="0" bIns="0" anchor="b">
            <a:noAutofit/>
          </a:bodyPr>
          <a:lstStyle>
            <a:lvl1pPr algn="r">
              <a:lnSpc>
                <a:spcPct val="100000"/>
              </a:lnSpc>
              <a:buNone/>
              <a:defRPr lang="es-ES" sz="1200" b="0" strike="noStrike" spc="-1">
                <a:latin typeface="Times New Roman"/>
              </a:defRPr>
            </a:lvl1pPr>
          </a:lstStyle>
          <a:p>
            <a:pPr algn="r">
              <a:lnSpc>
                <a:spcPct val="100000"/>
              </a:lnSpc>
              <a:buNone/>
            </a:pPr>
            <a:fld id="{B8C88D3C-9782-4789-A013-1B095F21AC61}" type="slidenum">
              <a:rPr lang="es-ES" sz="1200" b="0" strike="noStrike" spc="-1">
                <a:latin typeface="Times New Roman"/>
              </a:rPr>
              <a:t>13</a:t>
            </a:fld>
            <a:endParaRPr lang="en-US" sz="1200" b="0" strike="noStrike" spc="-1">
              <a:latin typeface="Times New Roman"/>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1"/>
          </p:nvPr>
        </p:nvSpPr>
        <p:spPr/>
        <p:txBody>
          <a:bodyPr/>
          <a:lstStyle/>
          <a:p>
            <a:r>
              <a:t>Footer</a:t>
            </a:r>
          </a:p>
        </p:txBody>
      </p:sp>
      <p:sp>
        <p:nvSpPr>
          <p:cNvPr id="3" name="PlaceHolder 2"/>
          <p:cNvSpPr>
            <a:spLocks noGrp="1"/>
          </p:cNvSpPr>
          <p:nvPr>
            <p:ph type="sldNum" idx="2"/>
          </p:nvPr>
        </p:nvSpPr>
        <p:spPr/>
        <p:txBody>
          <a:bodyPr/>
          <a:lstStyle/>
          <a:p>
            <a:fld id="{33BF15D5-3002-42C9-8D98-133204550BA5}" type="slidenum">
              <a:t>‹#›</a:t>
            </a:fld>
            <a:endParaRPr/>
          </a:p>
        </p:txBody>
      </p:sp>
      <p:sp>
        <p:nvSpPr>
          <p:cNvPr id="4" name="PlaceHolder 3"/>
          <p:cNvSpPr>
            <a:spLocks noGrp="1"/>
          </p:cNvSpPr>
          <p:nvPr>
            <p:ph type="dt" idx="3"/>
          </p:nvPr>
        </p:nvSpPr>
        <p:spPr/>
        <p:txBody>
          <a:body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algn="ctr">
              <a:buNone/>
            </a:pPr>
            <a:endParaRPr lang="en-US" sz="4400" b="0" strike="noStrike" spc="-1">
              <a:latin typeface="Arial"/>
            </a:endParaRPr>
          </a:p>
        </p:txBody>
      </p:sp>
      <p:sp>
        <p:nvSpPr>
          <p:cNvPr id="27" name="PlaceHolder 2"/>
          <p:cNvSpPr>
            <a:spLocks noGrp="1"/>
          </p:cNvSpPr>
          <p:nvPr>
            <p:ph/>
          </p:nvPr>
        </p:nvSpPr>
        <p:spPr>
          <a:xfrm>
            <a:off x="609480" y="1604520"/>
            <a:ext cx="10972440" cy="1896840"/>
          </a:xfrm>
          <a:prstGeom prst="rect">
            <a:avLst/>
          </a:prstGeom>
          <a:noFill/>
          <a:ln w="0">
            <a:noFill/>
          </a:ln>
        </p:spPr>
        <p:txBody>
          <a:bodyPr lIns="0" tIns="0" rIns="0" bIns="0" anchor="t">
            <a:normAutofit/>
          </a:bodyPr>
          <a:lstStyle/>
          <a:p>
            <a:endParaRPr lang="en-US" sz="3200" b="0" strike="noStrike" spc="-1">
              <a:latin typeface="Arial"/>
            </a:endParaRPr>
          </a:p>
        </p:txBody>
      </p:sp>
      <p:sp>
        <p:nvSpPr>
          <p:cNvPr id="28" name="PlaceHolder 3"/>
          <p:cNvSpPr>
            <a:spLocks noGrp="1"/>
          </p:cNvSpPr>
          <p:nvPr>
            <p:ph/>
          </p:nvPr>
        </p:nvSpPr>
        <p:spPr>
          <a:xfrm>
            <a:off x="609480" y="3682080"/>
            <a:ext cx="10972440" cy="1896840"/>
          </a:xfrm>
          <a:prstGeom prst="rect">
            <a:avLst/>
          </a:prstGeom>
          <a:noFill/>
          <a:ln w="0">
            <a:noFill/>
          </a:ln>
        </p:spPr>
        <p:txBody>
          <a:bodyPr lIns="0" tIns="0" rIns="0" bIns="0" anchor="t">
            <a:normAutofit/>
          </a:bodyPr>
          <a:lstStyle/>
          <a:p>
            <a:endParaRPr lang="en-US" sz="3200" b="0" strike="noStrike" spc="-1">
              <a:latin typeface="Arial"/>
            </a:endParaRPr>
          </a:p>
        </p:txBody>
      </p:sp>
      <p:sp>
        <p:nvSpPr>
          <p:cNvPr id="5" name="PlaceHolder 4"/>
          <p:cNvSpPr>
            <a:spLocks noGrp="1"/>
          </p:cNvSpPr>
          <p:nvPr>
            <p:ph type="ftr" idx="1"/>
          </p:nvPr>
        </p:nvSpPr>
        <p:spPr/>
        <p:txBody>
          <a:bodyPr/>
          <a:lstStyle/>
          <a:p>
            <a:r>
              <a:t>Footer</a:t>
            </a:r>
          </a:p>
        </p:txBody>
      </p:sp>
      <p:sp>
        <p:nvSpPr>
          <p:cNvPr id="6" name="PlaceHolder 5"/>
          <p:cNvSpPr>
            <a:spLocks noGrp="1"/>
          </p:cNvSpPr>
          <p:nvPr>
            <p:ph type="sldNum" idx="2"/>
          </p:nvPr>
        </p:nvSpPr>
        <p:spPr/>
        <p:txBody>
          <a:bodyPr/>
          <a:lstStyle/>
          <a:p>
            <a:fld id="{9D506AC0-2293-4B21-9034-CB3B456642E1}" type="slidenum">
              <a:t>‹#›</a:t>
            </a:fld>
            <a:endParaRPr/>
          </a:p>
        </p:txBody>
      </p:sp>
      <p:sp>
        <p:nvSpPr>
          <p:cNvPr id="7" name="PlaceHolder 6"/>
          <p:cNvSpPr>
            <a:spLocks noGrp="1"/>
          </p:cNvSpPr>
          <p:nvPr>
            <p:ph type="dt" idx="3"/>
          </p:nvPr>
        </p:nvSpPr>
        <p:spPr/>
        <p:txBody>
          <a:body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algn="ctr">
              <a:buNone/>
            </a:pPr>
            <a:endParaRPr lang="en-US" sz="4400" b="0" strike="noStrike" spc="-1">
              <a:latin typeface="Arial"/>
            </a:endParaRPr>
          </a:p>
        </p:txBody>
      </p:sp>
      <p:sp>
        <p:nvSpPr>
          <p:cNvPr id="30"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US" sz="3200" b="0" strike="noStrike" spc="-1">
              <a:latin typeface="Arial"/>
            </a:endParaRPr>
          </a:p>
        </p:txBody>
      </p:sp>
      <p:sp>
        <p:nvSpPr>
          <p:cNvPr id="31"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US" sz="3200" b="0" strike="noStrike" spc="-1">
              <a:latin typeface="Arial"/>
            </a:endParaRPr>
          </a:p>
        </p:txBody>
      </p:sp>
      <p:sp>
        <p:nvSpPr>
          <p:cNvPr id="32"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endParaRPr lang="en-US" sz="3200" b="0" strike="noStrike" spc="-1">
              <a:latin typeface="Arial"/>
            </a:endParaRPr>
          </a:p>
        </p:txBody>
      </p:sp>
      <p:sp>
        <p:nvSpPr>
          <p:cNvPr id="33" name="PlaceHolder 5"/>
          <p:cNvSpPr>
            <a:spLocks noGrp="1"/>
          </p:cNvSpPr>
          <p:nvPr>
            <p:ph/>
          </p:nvPr>
        </p:nvSpPr>
        <p:spPr>
          <a:xfrm>
            <a:off x="6231960" y="3682080"/>
            <a:ext cx="5354280" cy="1896840"/>
          </a:xfrm>
          <a:prstGeom prst="rect">
            <a:avLst/>
          </a:prstGeom>
          <a:noFill/>
          <a:ln w="0">
            <a:noFill/>
          </a:ln>
        </p:spPr>
        <p:txBody>
          <a:bodyPr lIns="0" tIns="0" rIns="0" bIns="0" anchor="t">
            <a:normAutofit/>
          </a:bodyPr>
          <a:lstStyle/>
          <a:p>
            <a:endParaRPr lang="en-US" sz="3200" b="0" strike="noStrike" spc="-1">
              <a:latin typeface="Arial"/>
            </a:endParaRPr>
          </a:p>
        </p:txBody>
      </p:sp>
      <p:sp>
        <p:nvSpPr>
          <p:cNvPr id="7" name="PlaceHolder 6"/>
          <p:cNvSpPr>
            <a:spLocks noGrp="1"/>
          </p:cNvSpPr>
          <p:nvPr>
            <p:ph type="ftr" idx="1"/>
          </p:nvPr>
        </p:nvSpPr>
        <p:spPr/>
        <p:txBody>
          <a:bodyPr/>
          <a:lstStyle/>
          <a:p>
            <a:r>
              <a:t>Footer</a:t>
            </a:r>
          </a:p>
        </p:txBody>
      </p:sp>
      <p:sp>
        <p:nvSpPr>
          <p:cNvPr id="8" name="PlaceHolder 7"/>
          <p:cNvSpPr>
            <a:spLocks noGrp="1"/>
          </p:cNvSpPr>
          <p:nvPr>
            <p:ph type="sldNum" idx="2"/>
          </p:nvPr>
        </p:nvSpPr>
        <p:spPr/>
        <p:txBody>
          <a:bodyPr/>
          <a:lstStyle/>
          <a:p>
            <a:fld id="{2402681E-F0F8-496A-81AB-DB0384E5B209}" type="slidenum">
              <a:t>‹#›</a:t>
            </a:fld>
            <a:endParaRPr/>
          </a:p>
        </p:txBody>
      </p:sp>
      <p:sp>
        <p:nvSpPr>
          <p:cNvPr id="9" name="PlaceHolder 8"/>
          <p:cNvSpPr>
            <a:spLocks noGrp="1"/>
          </p:cNvSpPr>
          <p:nvPr>
            <p:ph type="dt" idx="3"/>
          </p:nvPr>
        </p:nvSpPr>
        <p:spPr/>
        <p:txBody>
          <a:body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algn="ctr">
              <a:buNone/>
            </a:pPr>
            <a:endParaRPr lang="en-US" sz="4400" b="0" strike="noStrike" spc="-1">
              <a:latin typeface="Arial"/>
            </a:endParaRPr>
          </a:p>
        </p:txBody>
      </p:sp>
      <p:sp>
        <p:nvSpPr>
          <p:cNvPr id="35" name="PlaceHolder 2"/>
          <p:cNvSpPr>
            <a:spLocks noGrp="1"/>
          </p:cNvSpPr>
          <p:nvPr>
            <p:ph/>
          </p:nvPr>
        </p:nvSpPr>
        <p:spPr>
          <a:xfrm>
            <a:off x="609480" y="1604520"/>
            <a:ext cx="3533040" cy="1896840"/>
          </a:xfrm>
          <a:prstGeom prst="rect">
            <a:avLst/>
          </a:prstGeom>
          <a:noFill/>
          <a:ln w="0">
            <a:noFill/>
          </a:ln>
        </p:spPr>
        <p:txBody>
          <a:bodyPr lIns="0" tIns="0" rIns="0" bIns="0" anchor="t">
            <a:normAutofit/>
          </a:bodyPr>
          <a:lstStyle/>
          <a:p>
            <a:endParaRPr lang="en-US" sz="3200" b="0" strike="noStrike" spc="-1">
              <a:latin typeface="Arial"/>
            </a:endParaRPr>
          </a:p>
        </p:txBody>
      </p:sp>
      <p:sp>
        <p:nvSpPr>
          <p:cNvPr id="36" name="PlaceHolder 3"/>
          <p:cNvSpPr>
            <a:spLocks noGrp="1"/>
          </p:cNvSpPr>
          <p:nvPr>
            <p:ph/>
          </p:nvPr>
        </p:nvSpPr>
        <p:spPr>
          <a:xfrm>
            <a:off x="4319640" y="1604520"/>
            <a:ext cx="3533040" cy="1896840"/>
          </a:xfrm>
          <a:prstGeom prst="rect">
            <a:avLst/>
          </a:prstGeom>
          <a:noFill/>
          <a:ln w="0">
            <a:noFill/>
          </a:ln>
        </p:spPr>
        <p:txBody>
          <a:bodyPr lIns="0" tIns="0" rIns="0" bIns="0" anchor="t">
            <a:normAutofit/>
          </a:bodyPr>
          <a:lstStyle/>
          <a:p>
            <a:endParaRPr lang="en-US" sz="3200" b="0" strike="noStrike" spc="-1">
              <a:latin typeface="Arial"/>
            </a:endParaRPr>
          </a:p>
        </p:txBody>
      </p:sp>
      <p:sp>
        <p:nvSpPr>
          <p:cNvPr id="37" name="PlaceHolder 4"/>
          <p:cNvSpPr>
            <a:spLocks noGrp="1"/>
          </p:cNvSpPr>
          <p:nvPr>
            <p:ph/>
          </p:nvPr>
        </p:nvSpPr>
        <p:spPr>
          <a:xfrm>
            <a:off x="8029800" y="1604520"/>
            <a:ext cx="3533040" cy="1896840"/>
          </a:xfrm>
          <a:prstGeom prst="rect">
            <a:avLst/>
          </a:prstGeom>
          <a:noFill/>
          <a:ln w="0">
            <a:noFill/>
          </a:ln>
        </p:spPr>
        <p:txBody>
          <a:bodyPr lIns="0" tIns="0" rIns="0" bIns="0" anchor="t">
            <a:normAutofit/>
          </a:bodyPr>
          <a:lstStyle/>
          <a:p>
            <a:endParaRPr lang="en-US" sz="3200" b="0" strike="noStrike" spc="-1">
              <a:latin typeface="Arial"/>
            </a:endParaRPr>
          </a:p>
        </p:txBody>
      </p:sp>
      <p:sp>
        <p:nvSpPr>
          <p:cNvPr id="38" name="PlaceHolder 5"/>
          <p:cNvSpPr>
            <a:spLocks noGrp="1"/>
          </p:cNvSpPr>
          <p:nvPr>
            <p:ph/>
          </p:nvPr>
        </p:nvSpPr>
        <p:spPr>
          <a:xfrm>
            <a:off x="609480" y="3682080"/>
            <a:ext cx="3533040" cy="1896840"/>
          </a:xfrm>
          <a:prstGeom prst="rect">
            <a:avLst/>
          </a:prstGeom>
          <a:noFill/>
          <a:ln w="0">
            <a:noFill/>
          </a:ln>
        </p:spPr>
        <p:txBody>
          <a:bodyPr lIns="0" tIns="0" rIns="0" bIns="0" anchor="t">
            <a:normAutofit/>
          </a:bodyPr>
          <a:lstStyle/>
          <a:p>
            <a:endParaRPr lang="en-US" sz="3200" b="0" strike="noStrike" spc="-1">
              <a:latin typeface="Arial"/>
            </a:endParaRPr>
          </a:p>
        </p:txBody>
      </p:sp>
      <p:sp>
        <p:nvSpPr>
          <p:cNvPr id="39" name="PlaceHolder 6"/>
          <p:cNvSpPr>
            <a:spLocks noGrp="1"/>
          </p:cNvSpPr>
          <p:nvPr>
            <p:ph/>
          </p:nvPr>
        </p:nvSpPr>
        <p:spPr>
          <a:xfrm>
            <a:off x="4319640" y="3682080"/>
            <a:ext cx="3533040" cy="1896840"/>
          </a:xfrm>
          <a:prstGeom prst="rect">
            <a:avLst/>
          </a:prstGeom>
          <a:noFill/>
          <a:ln w="0">
            <a:noFill/>
          </a:ln>
        </p:spPr>
        <p:txBody>
          <a:bodyPr lIns="0" tIns="0" rIns="0" bIns="0" anchor="t">
            <a:normAutofit/>
          </a:bodyPr>
          <a:lstStyle/>
          <a:p>
            <a:endParaRPr lang="en-US" sz="3200" b="0" strike="noStrike" spc="-1">
              <a:latin typeface="Arial"/>
            </a:endParaRPr>
          </a:p>
        </p:txBody>
      </p:sp>
      <p:sp>
        <p:nvSpPr>
          <p:cNvPr id="40" name="PlaceHolder 7"/>
          <p:cNvSpPr>
            <a:spLocks noGrp="1"/>
          </p:cNvSpPr>
          <p:nvPr>
            <p:ph/>
          </p:nvPr>
        </p:nvSpPr>
        <p:spPr>
          <a:xfrm>
            <a:off x="8029800" y="3682080"/>
            <a:ext cx="3533040" cy="1896840"/>
          </a:xfrm>
          <a:prstGeom prst="rect">
            <a:avLst/>
          </a:prstGeom>
          <a:noFill/>
          <a:ln w="0">
            <a:noFill/>
          </a:ln>
        </p:spPr>
        <p:txBody>
          <a:bodyPr lIns="0" tIns="0" rIns="0" bIns="0" anchor="t">
            <a:normAutofit/>
          </a:bodyPr>
          <a:lstStyle/>
          <a:p>
            <a:endParaRPr lang="en-US" sz="3200" b="0" strike="noStrike" spc="-1">
              <a:latin typeface="Arial"/>
            </a:endParaRPr>
          </a:p>
        </p:txBody>
      </p:sp>
      <p:sp>
        <p:nvSpPr>
          <p:cNvPr id="9" name="PlaceHolder 8"/>
          <p:cNvSpPr>
            <a:spLocks noGrp="1"/>
          </p:cNvSpPr>
          <p:nvPr>
            <p:ph type="ftr" idx="1"/>
          </p:nvPr>
        </p:nvSpPr>
        <p:spPr/>
        <p:txBody>
          <a:bodyPr/>
          <a:lstStyle/>
          <a:p>
            <a:r>
              <a:t>Footer</a:t>
            </a:r>
          </a:p>
        </p:txBody>
      </p:sp>
      <p:sp>
        <p:nvSpPr>
          <p:cNvPr id="10" name="PlaceHolder 9"/>
          <p:cNvSpPr>
            <a:spLocks noGrp="1"/>
          </p:cNvSpPr>
          <p:nvPr>
            <p:ph type="sldNum" idx="2"/>
          </p:nvPr>
        </p:nvSpPr>
        <p:spPr/>
        <p:txBody>
          <a:bodyPr/>
          <a:lstStyle/>
          <a:p>
            <a:fld id="{BD021A37-3006-4484-9BBD-FED98EC7E0B2}" type="slidenum">
              <a:t>‹#›</a:t>
            </a:fld>
            <a:endParaRPr/>
          </a:p>
        </p:txBody>
      </p:sp>
      <p:sp>
        <p:nvSpPr>
          <p:cNvPr id="11" name="PlaceHolder 10"/>
          <p:cNvSpPr>
            <a:spLocks noGrp="1"/>
          </p:cNvSpPr>
          <p:nvPr>
            <p:ph type="dt" idx="3"/>
          </p:nvPr>
        </p:nvSpPr>
        <p:spPr/>
        <p:txBody>
          <a:body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4"/>
          </p:nvPr>
        </p:nvSpPr>
        <p:spPr/>
        <p:txBody>
          <a:bodyPr/>
          <a:lstStyle/>
          <a:p>
            <a:r>
              <a:t>Footer</a:t>
            </a:r>
          </a:p>
        </p:txBody>
      </p:sp>
      <p:sp>
        <p:nvSpPr>
          <p:cNvPr id="3" name="PlaceHolder 2"/>
          <p:cNvSpPr>
            <a:spLocks noGrp="1"/>
          </p:cNvSpPr>
          <p:nvPr>
            <p:ph type="sldNum" idx="5"/>
          </p:nvPr>
        </p:nvSpPr>
        <p:spPr/>
        <p:txBody>
          <a:bodyPr/>
          <a:lstStyle/>
          <a:p>
            <a:fld id="{FF25DBA1-8D36-45D8-B48D-E03A664ABB7C}" type="slidenum">
              <a:t>‹#›</a:t>
            </a:fld>
            <a:endParaRPr/>
          </a:p>
        </p:txBody>
      </p:sp>
      <p:sp>
        <p:nvSpPr>
          <p:cNvPr id="4" name="PlaceHolder 3"/>
          <p:cNvSpPr>
            <a:spLocks noGrp="1"/>
          </p:cNvSpPr>
          <p:nvPr>
            <p:ph type="dt" idx="6"/>
          </p:nvPr>
        </p:nvSpPr>
        <p:spPr/>
        <p:txBody>
          <a:body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algn="ctr">
              <a:buNone/>
            </a:pPr>
            <a:endParaRPr lang="en-US" sz="4400" b="0" strike="noStrike" spc="-1">
              <a:latin typeface="Arial"/>
            </a:endParaRPr>
          </a:p>
        </p:txBody>
      </p:sp>
      <p:sp>
        <p:nvSpPr>
          <p:cNvPr id="47" name="PlaceHolder 2"/>
          <p:cNvSpPr>
            <a:spLocks noGrp="1"/>
          </p:cNvSpPr>
          <p:nvPr>
            <p:ph type="subTitle"/>
          </p:nvPr>
        </p:nvSpPr>
        <p:spPr>
          <a:xfrm>
            <a:off x="609480" y="1604520"/>
            <a:ext cx="10972440" cy="397728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4" name="PlaceHolder 3"/>
          <p:cNvSpPr>
            <a:spLocks noGrp="1"/>
          </p:cNvSpPr>
          <p:nvPr>
            <p:ph type="ftr" idx="4"/>
          </p:nvPr>
        </p:nvSpPr>
        <p:spPr/>
        <p:txBody>
          <a:bodyPr/>
          <a:lstStyle/>
          <a:p>
            <a:r>
              <a:t>Footer</a:t>
            </a:r>
          </a:p>
        </p:txBody>
      </p:sp>
      <p:sp>
        <p:nvSpPr>
          <p:cNvPr id="5" name="PlaceHolder 4"/>
          <p:cNvSpPr>
            <a:spLocks noGrp="1"/>
          </p:cNvSpPr>
          <p:nvPr>
            <p:ph type="sldNum" idx="5"/>
          </p:nvPr>
        </p:nvSpPr>
        <p:spPr/>
        <p:txBody>
          <a:bodyPr/>
          <a:lstStyle/>
          <a:p>
            <a:fld id="{9CF62558-3D5E-44FF-AAC6-3E8146A1A02D}" type="slidenum">
              <a:t>‹#›</a:t>
            </a:fld>
            <a:endParaRPr/>
          </a:p>
        </p:txBody>
      </p:sp>
      <p:sp>
        <p:nvSpPr>
          <p:cNvPr id="6" name="PlaceHolder 5"/>
          <p:cNvSpPr>
            <a:spLocks noGrp="1"/>
          </p:cNvSpPr>
          <p:nvPr>
            <p:ph type="dt" idx="6"/>
          </p:nvPr>
        </p:nvSpPr>
        <p:spPr/>
        <p:txBody>
          <a:body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algn="ctr">
              <a:buNone/>
            </a:pPr>
            <a:endParaRPr lang="en-US" sz="4400" b="0" strike="noStrike" spc="-1">
              <a:latin typeface="Arial"/>
            </a:endParaRPr>
          </a:p>
        </p:txBody>
      </p:sp>
      <p:sp>
        <p:nvSpPr>
          <p:cNvPr id="49" name="PlaceHolder 2"/>
          <p:cNvSpPr>
            <a:spLocks noGrp="1"/>
          </p:cNvSpPr>
          <p:nvPr>
            <p:ph/>
          </p:nvPr>
        </p:nvSpPr>
        <p:spPr>
          <a:xfrm>
            <a:off x="609480" y="1604520"/>
            <a:ext cx="10972440" cy="3977280"/>
          </a:xfrm>
          <a:prstGeom prst="rect">
            <a:avLst/>
          </a:prstGeom>
          <a:noFill/>
          <a:ln w="0">
            <a:noFill/>
          </a:ln>
        </p:spPr>
        <p:txBody>
          <a:bodyPr lIns="0" tIns="0" rIns="0" bIns="0" anchor="t">
            <a:normAutofit/>
          </a:bodyPr>
          <a:lstStyle/>
          <a:p>
            <a:endParaRPr lang="en-US" sz="3200" b="0" strike="noStrike" spc="-1">
              <a:latin typeface="Arial"/>
            </a:endParaRPr>
          </a:p>
        </p:txBody>
      </p:sp>
      <p:sp>
        <p:nvSpPr>
          <p:cNvPr id="4" name="PlaceHolder 3"/>
          <p:cNvSpPr>
            <a:spLocks noGrp="1"/>
          </p:cNvSpPr>
          <p:nvPr>
            <p:ph type="ftr" idx="4"/>
          </p:nvPr>
        </p:nvSpPr>
        <p:spPr/>
        <p:txBody>
          <a:bodyPr/>
          <a:lstStyle/>
          <a:p>
            <a:r>
              <a:t>Footer</a:t>
            </a:r>
          </a:p>
        </p:txBody>
      </p:sp>
      <p:sp>
        <p:nvSpPr>
          <p:cNvPr id="5" name="PlaceHolder 4"/>
          <p:cNvSpPr>
            <a:spLocks noGrp="1"/>
          </p:cNvSpPr>
          <p:nvPr>
            <p:ph type="sldNum" idx="5"/>
          </p:nvPr>
        </p:nvSpPr>
        <p:spPr/>
        <p:txBody>
          <a:bodyPr/>
          <a:lstStyle/>
          <a:p>
            <a:fld id="{EE4CA0B5-7D6D-4A92-8716-6B5A1D07830A}" type="slidenum">
              <a:t>‹#›</a:t>
            </a:fld>
            <a:endParaRPr/>
          </a:p>
        </p:txBody>
      </p:sp>
      <p:sp>
        <p:nvSpPr>
          <p:cNvPr id="6" name="PlaceHolder 5"/>
          <p:cNvSpPr>
            <a:spLocks noGrp="1"/>
          </p:cNvSpPr>
          <p:nvPr>
            <p:ph type="dt" idx="6"/>
          </p:nvPr>
        </p:nvSpPr>
        <p:spPr/>
        <p:txBody>
          <a:body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algn="ctr">
              <a:buNone/>
            </a:pPr>
            <a:endParaRPr lang="en-US" sz="4400" b="0" strike="noStrike" spc="-1">
              <a:latin typeface="Arial"/>
            </a:endParaRPr>
          </a:p>
        </p:txBody>
      </p:sp>
      <p:sp>
        <p:nvSpPr>
          <p:cNvPr id="51"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endParaRPr lang="en-US" sz="3200" b="0" strike="noStrike" spc="-1">
              <a:latin typeface="Arial"/>
            </a:endParaRPr>
          </a:p>
        </p:txBody>
      </p:sp>
      <p:sp>
        <p:nvSpPr>
          <p:cNvPr id="52"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endParaRPr lang="en-US" sz="3200" b="0" strike="noStrike" spc="-1">
              <a:latin typeface="Arial"/>
            </a:endParaRPr>
          </a:p>
        </p:txBody>
      </p:sp>
      <p:sp>
        <p:nvSpPr>
          <p:cNvPr id="5" name="PlaceHolder 4"/>
          <p:cNvSpPr>
            <a:spLocks noGrp="1"/>
          </p:cNvSpPr>
          <p:nvPr>
            <p:ph type="ftr" idx="4"/>
          </p:nvPr>
        </p:nvSpPr>
        <p:spPr/>
        <p:txBody>
          <a:bodyPr/>
          <a:lstStyle/>
          <a:p>
            <a:r>
              <a:t>Footer</a:t>
            </a:r>
          </a:p>
        </p:txBody>
      </p:sp>
      <p:sp>
        <p:nvSpPr>
          <p:cNvPr id="6" name="PlaceHolder 5"/>
          <p:cNvSpPr>
            <a:spLocks noGrp="1"/>
          </p:cNvSpPr>
          <p:nvPr>
            <p:ph type="sldNum" idx="5"/>
          </p:nvPr>
        </p:nvSpPr>
        <p:spPr/>
        <p:txBody>
          <a:bodyPr/>
          <a:lstStyle/>
          <a:p>
            <a:fld id="{EBBF0C2D-D20C-4F4C-82FF-71D2E4F6D701}" type="slidenum">
              <a:t>‹#›</a:t>
            </a:fld>
            <a:endParaRPr/>
          </a:p>
        </p:txBody>
      </p:sp>
      <p:sp>
        <p:nvSpPr>
          <p:cNvPr id="7" name="PlaceHolder 6"/>
          <p:cNvSpPr>
            <a:spLocks noGrp="1"/>
          </p:cNvSpPr>
          <p:nvPr>
            <p:ph type="dt" idx="6"/>
          </p:nvPr>
        </p:nvSpPr>
        <p:spPr/>
        <p:txBody>
          <a:body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3"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algn="ctr">
              <a:buNone/>
            </a:pPr>
            <a:endParaRPr lang="en-US" sz="4400" b="0" strike="noStrike" spc="-1">
              <a:latin typeface="Arial"/>
            </a:endParaRPr>
          </a:p>
        </p:txBody>
      </p:sp>
      <p:sp>
        <p:nvSpPr>
          <p:cNvPr id="3" name="PlaceHolder 2"/>
          <p:cNvSpPr>
            <a:spLocks noGrp="1"/>
          </p:cNvSpPr>
          <p:nvPr>
            <p:ph type="ftr" idx="4"/>
          </p:nvPr>
        </p:nvSpPr>
        <p:spPr/>
        <p:txBody>
          <a:bodyPr/>
          <a:lstStyle/>
          <a:p>
            <a:r>
              <a:t>Footer</a:t>
            </a:r>
          </a:p>
        </p:txBody>
      </p:sp>
      <p:sp>
        <p:nvSpPr>
          <p:cNvPr id="4" name="PlaceHolder 3"/>
          <p:cNvSpPr>
            <a:spLocks noGrp="1"/>
          </p:cNvSpPr>
          <p:nvPr>
            <p:ph type="sldNum" idx="5"/>
          </p:nvPr>
        </p:nvSpPr>
        <p:spPr/>
        <p:txBody>
          <a:bodyPr/>
          <a:lstStyle/>
          <a:p>
            <a:fld id="{9C86616B-2EDA-4D1B-B469-12C0C7F9A8ED}" type="slidenum">
              <a:t>‹#›</a:t>
            </a:fld>
            <a:endParaRPr/>
          </a:p>
        </p:txBody>
      </p:sp>
      <p:sp>
        <p:nvSpPr>
          <p:cNvPr id="5" name="PlaceHolder 4"/>
          <p:cNvSpPr>
            <a:spLocks noGrp="1"/>
          </p:cNvSpPr>
          <p:nvPr>
            <p:ph type="dt" idx="6"/>
          </p:nvPr>
        </p:nvSpPr>
        <p:spPr/>
        <p:txBody>
          <a:body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4" name="PlaceHolder 1"/>
          <p:cNvSpPr>
            <a:spLocks noGrp="1"/>
          </p:cNvSpPr>
          <p:nvPr>
            <p:ph type="subTitle"/>
          </p:nvPr>
        </p:nvSpPr>
        <p:spPr>
          <a:xfrm>
            <a:off x="609480" y="273600"/>
            <a:ext cx="10972440" cy="530784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3" name="PlaceHolder 2"/>
          <p:cNvSpPr>
            <a:spLocks noGrp="1"/>
          </p:cNvSpPr>
          <p:nvPr>
            <p:ph type="ftr" idx="4"/>
          </p:nvPr>
        </p:nvSpPr>
        <p:spPr/>
        <p:txBody>
          <a:bodyPr/>
          <a:lstStyle/>
          <a:p>
            <a:r>
              <a:t>Footer</a:t>
            </a:r>
          </a:p>
        </p:txBody>
      </p:sp>
      <p:sp>
        <p:nvSpPr>
          <p:cNvPr id="4" name="PlaceHolder 3"/>
          <p:cNvSpPr>
            <a:spLocks noGrp="1"/>
          </p:cNvSpPr>
          <p:nvPr>
            <p:ph type="sldNum" idx="5"/>
          </p:nvPr>
        </p:nvSpPr>
        <p:spPr/>
        <p:txBody>
          <a:bodyPr/>
          <a:lstStyle/>
          <a:p>
            <a:fld id="{EC8D4361-6BA9-4913-9964-6164333EE45E}" type="slidenum">
              <a:t>‹#›</a:t>
            </a:fld>
            <a:endParaRPr/>
          </a:p>
        </p:txBody>
      </p:sp>
      <p:sp>
        <p:nvSpPr>
          <p:cNvPr id="5" name="PlaceHolder 4"/>
          <p:cNvSpPr>
            <a:spLocks noGrp="1"/>
          </p:cNvSpPr>
          <p:nvPr>
            <p:ph type="dt" idx="6"/>
          </p:nvPr>
        </p:nvSpPr>
        <p:spPr/>
        <p:txBody>
          <a:body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algn="ctr">
              <a:buNone/>
            </a:pPr>
            <a:endParaRPr lang="en-US" sz="4400" b="0" strike="noStrike" spc="-1">
              <a:latin typeface="Arial"/>
            </a:endParaRPr>
          </a:p>
        </p:txBody>
      </p:sp>
      <p:sp>
        <p:nvSpPr>
          <p:cNvPr id="56"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US" sz="3200" b="0" strike="noStrike" spc="-1">
              <a:latin typeface="Arial"/>
            </a:endParaRPr>
          </a:p>
        </p:txBody>
      </p:sp>
      <p:sp>
        <p:nvSpPr>
          <p:cNvPr id="57"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endParaRPr lang="en-US" sz="3200" b="0" strike="noStrike" spc="-1">
              <a:latin typeface="Arial"/>
            </a:endParaRPr>
          </a:p>
        </p:txBody>
      </p:sp>
      <p:sp>
        <p:nvSpPr>
          <p:cNvPr id="58"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endParaRPr lang="en-US" sz="3200" b="0" strike="noStrike" spc="-1">
              <a:latin typeface="Arial"/>
            </a:endParaRPr>
          </a:p>
        </p:txBody>
      </p:sp>
      <p:sp>
        <p:nvSpPr>
          <p:cNvPr id="6" name="PlaceHolder 5"/>
          <p:cNvSpPr>
            <a:spLocks noGrp="1"/>
          </p:cNvSpPr>
          <p:nvPr>
            <p:ph type="ftr" idx="4"/>
          </p:nvPr>
        </p:nvSpPr>
        <p:spPr/>
        <p:txBody>
          <a:bodyPr/>
          <a:lstStyle/>
          <a:p>
            <a:r>
              <a:t>Footer</a:t>
            </a:r>
          </a:p>
        </p:txBody>
      </p:sp>
      <p:sp>
        <p:nvSpPr>
          <p:cNvPr id="7" name="PlaceHolder 6"/>
          <p:cNvSpPr>
            <a:spLocks noGrp="1"/>
          </p:cNvSpPr>
          <p:nvPr>
            <p:ph type="sldNum" idx="5"/>
          </p:nvPr>
        </p:nvSpPr>
        <p:spPr/>
        <p:txBody>
          <a:bodyPr/>
          <a:lstStyle/>
          <a:p>
            <a:fld id="{C60A8E4D-6084-446E-B0A7-8CFEF99EA0DE}" type="slidenum">
              <a:t>‹#›</a:t>
            </a:fld>
            <a:endParaRPr/>
          </a:p>
        </p:txBody>
      </p:sp>
      <p:sp>
        <p:nvSpPr>
          <p:cNvPr id="8" name="PlaceHolder 7"/>
          <p:cNvSpPr>
            <a:spLocks noGrp="1"/>
          </p:cNvSpPr>
          <p:nvPr>
            <p:ph type="dt" idx="6"/>
          </p:nvPr>
        </p:nvSpPr>
        <p:spPr/>
        <p:txBody>
          <a:body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algn="ctr">
              <a:buNone/>
            </a:pPr>
            <a:endParaRPr lang="en-US" sz="4400" b="0" strike="noStrike" spc="-1">
              <a:latin typeface="Arial"/>
            </a:endParaRPr>
          </a:p>
        </p:txBody>
      </p:sp>
      <p:sp>
        <p:nvSpPr>
          <p:cNvPr id="6" name="PlaceHolder 2"/>
          <p:cNvSpPr>
            <a:spLocks noGrp="1"/>
          </p:cNvSpPr>
          <p:nvPr>
            <p:ph type="subTitle"/>
          </p:nvPr>
        </p:nvSpPr>
        <p:spPr>
          <a:xfrm>
            <a:off x="609480" y="1604520"/>
            <a:ext cx="10972440" cy="397728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4" name="PlaceHolder 3"/>
          <p:cNvSpPr>
            <a:spLocks noGrp="1"/>
          </p:cNvSpPr>
          <p:nvPr>
            <p:ph type="ftr" idx="1"/>
          </p:nvPr>
        </p:nvSpPr>
        <p:spPr/>
        <p:txBody>
          <a:bodyPr/>
          <a:lstStyle/>
          <a:p>
            <a:r>
              <a:t>Footer</a:t>
            </a:r>
          </a:p>
        </p:txBody>
      </p:sp>
      <p:sp>
        <p:nvSpPr>
          <p:cNvPr id="2" name="PlaceHolder 4"/>
          <p:cNvSpPr>
            <a:spLocks noGrp="1"/>
          </p:cNvSpPr>
          <p:nvPr>
            <p:ph type="sldNum" idx="2"/>
          </p:nvPr>
        </p:nvSpPr>
        <p:spPr/>
        <p:txBody>
          <a:bodyPr/>
          <a:lstStyle/>
          <a:p>
            <a:fld id="{1746A2EB-1CC6-4B92-A118-639DAD23C34A}" type="slidenum">
              <a:t>‹#›</a:t>
            </a:fld>
            <a:endParaRPr/>
          </a:p>
        </p:txBody>
      </p:sp>
      <p:sp>
        <p:nvSpPr>
          <p:cNvPr id="3" name="PlaceHolder 5"/>
          <p:cNvSpPr>
            <a:spLocks noGrp="1"/>
          </p:cNvSpPr>
          <p:nvPr>
            <p:ph type="dt" idx="3"/>
          </p:nvPr>
        </p:nvSpPr>
        <p:spPr/>
        <p:txBody>
          <a:body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algn="ctr">
              <a:buNone/>
            </a:pPr>
            <a:endParaRPr lang="en-US" sz="4400" b="0" strike="noStrike" spc="-1">
              <a:latin typeface="Arial"/>
            </a:endParaRPr>
          </a:p>
        </p:txBody>
      </p:sp>
      <p:sp>
        <p:nvSpPr>
          <p:cNvPr id="60"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endParaRPr lang="en-US" sz="3200" b="0" strike="noStrike" spc="-1">
              <a:latin typeface="Arial"/>
            </a:endParaRPr>
          </a:p>
        </p:txBody>
      </p:sp>
      <p:sp>
        <p:nvSpPr>
          <p:cNvPr id="61"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US" sz="3200" b="0" strike="noStrike" spc="-1">
              <a:latin typeface="Arial"/>
            </a:endParaRPr>
          </a:p>
        </p:txBody>
      </p:sp>
      <p:sp>
        <p:nvSpPr>
          <p:cNvPr id="62" name="PlaceHolder 4"/>
          <p:cNvSpPr>
            <a:spLocks noGrp="1"/>
          </p:cNvSpPr>
          <p:nvPr>
            <p:ph/>
          </p:nvPr>
        </p:nvSpPr>
        <p:spPr>
          <a:xfrm>
            <a:off x="6231960" y="3682080"/>
            <a:ext cx="5354280" cy="1896840"/>
          </a:xfrm>
          <a:prstGeom prst="rect">
            <a:avLst/>
          </a:prstGeom>
          <a:noFill/>
          <a:ln w="0">
            <a:noFill/>
          </a:ln>
        </p:spPr>
        <p:txBody>
          <a:bodyPr lIns="0" tIns="0" rIns="0" bIns="0" anchor="t">
            <a:normAutofit/>
          </a:bodyPr>
          <a:lstStyle/>
          <a:p>
            <a:endParaRPr lang="en-US" sz="3200" b="0" strike="noStrike" spc="-1">
              <a:latin typeface="Arial"/>
            </a:endParaRPr>
          </a:p>
        </p:txBody>
      </p:sp>
      <p:sp>
        <p:nvSpPr>
          <p:cNvPr id="6" name="PlaceHolder 5"/>
          <p:cNvSpPr>
            <a:spLocks noGrp="1"/>
          </p:cNvSpPr>
          <p:nvPr>
            <p:ph type="ftr" idx="4"/>
          </p:nvPr>
        </p:nvSpPr>
        <p:spPr/>
        <p:txBody>
          <a:bodyPr/>
          <a:lstStyle/>
          <a:p>
            <a:r>
              <a:t>Footer</a:t>
            </a:r>
          </a:p>
        </p:txBody>
      </p:sp>
      <p:sp>
        <p:nvSpPr>
          <p:cNvPr id="7" name="PlaceHolder 6"/>
          <p:cNvSpPr>
            <a:spLocks noGrp="1"/>
          </p:cNvSpPr>
          <p:nvPr>
            <p:ph type="sldNum" idx="5"/>
          </p:nvPr>
        </p:nvSpPr>
        <p:spPr/>
        <p:txBody>
          <a:bodyPr/>
          <a:lstStyle/>
          <a:p>
            <a:fld id="{D5163B81-DCCC-44BA-AE23-CF47921F02FF}" type="slidenum">
              <a:t>‹#›</a:t>
            </a:fld>
            <a:endParaRPr/>
          </a:p>
        </p:txBody>
      </p:sp>
      <p:sp>
        <p:nvSpPr>
          <p:cNvPr id="8" name="PlaceHolder 7"/>
          <p:cNvSpPr>
            <a:spLocks noGrp="1"/>
          </p:cNvSpPr>
          <p:nvPr>
            <p:ph type="dt" idx="6"/>
          </p:nvPr>
        </p:nvSpPr>
        <p:spPr/>
        <p:txBody>
          <a:body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algn="ctr">
              <a:buNone/>
            </a:pPr>
            <a:endParaRPr lang="en-US" sz="4400" b="0" strike="noStrike" spc="-1">
              <a:latin typeface="Arial"/>
            </a:endParaRPr>
          </a:p>
        </p:txBody>
      </p:sp>
      <p:sp>
        <p:nvSpPr>
          <p:cNvPr id="64"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US" sz="3200" b="0" strike="noStrike" spc="-1">
              <a:latin typeface="Arial"/>
            </a:endParaRPr>
          </a:p>
        </p:txBody>
      </p:sp>
      <p:sp>
        <p:nvSpPr>
          <p:cNvPr id="65"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US" sz="3200" b="0" strike="noStrike" spc="-1">
              <a:latin typeface="Arial"/>
            </a:endParaRPr>
          </a:p>
        </p:txBody>
      </p:sp>
      <p:sp>
        <p:nvSpPr>
          <p:cNvPr id="66" name="PlaceHolder 4"/>
          <p:cNvSpPr>
            <a:spLocks noGrp="1"/>
          </p:cNvSpPr>
          <p:nvPr>
            <p:ph/>
          </p:nvPr>
        </p:nvSpPr>
        <p:spPr>
          <a:xfrm>
            <a:off x="609480" y="3682080"/>
            <a:ext cx="10972440" cy="1896840"/>
          </a:xfrm>
          <a:prstGeom prst="rect">
            <a:avLst/>
          </a:prstGeom>
          <a:noFill/>
          <a:ln w="0">
            <a:noFill/>
          </a:ln>
        </p:spPr>
        <p:txBody>
          <a:bodyPr lIns="0" tIns="0" rIns="0" bIns="0" anchor="t">
            <a:normAutofit/>
          </a:bodyPr>
          <a:lstStyle/>
          <a:p>
            <a:endParaRPr lang="en-US" sz="3200" b="0" strike="noStrike" spc="-1">
              <a:latin typeface="Arial"/>
            </a:endParaRPr>
          </a:p>
        </p:txBody>
      </p:sp>
      <p:sp>
        <p:nvSpPr>
          <p:cNvPr id="6" name="PlaceHolder 5"/>
          <p:cNvSpPr>
            <a:spLocks noGrp="1"/>
          </p:cNvSpPr>
          <p:nvPr>
            <p:ph type="ftr" idx="4"/>
          </p:nvPr>
        </p:nvSpPr>
        <p:spPr/>
        <p:txBody>
          <a:bodyPr/>
          <a:lstStyle/>
          <a:p>
            <a:r>
              <a:t>Footer</a:t>
            </a:r>
          </a:p>
        </p:txBody>
      </p:sp>
      <p:sp>
        <p:nvSpPr>
          <p:cNvPr id="7" name="PlaceHolder 6"/>
          <p:cNvSpPr>
            <a:spLocks noGrp="1"/>
          </p:cNvSpPr>
          <p:nvPr>
            <p:ph type="sldNum" idx="5"/>
          </p:nvPr>
        </p:nvSpPr>
        <p:spPr/>
        <p:txBody>
          <a:bodyPr/>
          <a:lstStyle/>
          <a:p>
            <a:fld id="{946FBB66-7871-4543-8560-304B7A05FEAA}" type="slidenum">
              <a:t>‹#›</a:t>
            </a:fld>
            <a:endParaRPr/>
          </a:p>
        </p:txBody>
      </p:sp>
      <p:sp>
        <p:nvSpPr>
          <p:cNvPr id="8" name="PlaceHolder 7"/>
          <p:cNvSpPr>
            <a:spLocks noGrp="1"/>
          </p:cNvSpPr>
          <p:nvPr>
            <p:ph type="dt" idx="6"/>
          </p:nvPr>
        </p:nvSpPr>
        <p:spPr/>
        <p:txBody>
          <a:body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algn="ctr">
              <a:buNone/>
            </a:pPr>
            <a:endParaRPr lang="en-US" sz="4400" b="0" strike="noStrike" spc="-1">
              <a:latin typeface="Arial"/>
            </a:endParaRPr>
          </a:p>
        </p:txBody>
      </p:sp>
      <p:sp>
        <p:nvSpPr>
          <p:cNvPr id="68" name="PlaceHolder 2"/>
          <p:cNvSpPr>
            <a:spLocks noGrp="1"/>
          </p:cNvSpPr>
          <p:nvPr>
            <p:ph/>
          </p:nvPr>
        </p:nvSpPr>
        <p:spPr>
          <a:xfrm>
            <a:off x="609480" y="1604520"/>
            <a:ext cx="10972440" cy="1896840"/>
          </a:xfrm>
          <a:prstGeom prst="rect">
            <a:avLst/>
          </a:prstGeom>
          <a:noFill/>
          <a:ln w="0">
            <a:noFill/>
          </a:ln>
        </p:spPr>
        <p:txBody>
          <a:bodyPr lIns="0" tIns="0" rIns="0" bIns="0" anchor="t">
            <a:normAutofit/>
          </a:bodyPr>
          <a:lstStyle/>
          <a:p>
            <a:endParaRPr lang="en-US" sz="3200" b="0" strike="noStrike" spc="-1">
              <a:latin typeface="Arial"/>
            </a:endParaRPr>
          </a:p>
        </p:txBody>
      </p:sp>
      <p:sp>
        <p:nvSpPr>
          <p:cNvPr id="69" name="PlaceHolder 3"/>
          <p:cNvSpPr>
            <a:spLocks noGrp="1"/>
          </p:cNvSpPr>
          <p:nvPr>
            <p:ph/>
          </p:nvPr>
        </p:nvSpPr>
        <p:spPr>
          <a:xfrm>
            <a:off x="609480" y="3682080"/>
            <a:ext cx="10972440" cy="1896840"/>
          </a:xfrm>
          <a:prstGeom prst="rect">
            <a:avLst/>
          </a:prstGeom>
          <a:noFill/>
          <a:ln w="0">
            <a:noFill/>
          </a:ln>
        </p:spPr>
        <p:txBody>
          <a:bodyPr lIns="0" tIns="0" rIns="0" bIns="0" anchor="t">
            <a:normAutofit/>
          </a:bodyPr>
          <a:lstStyle/>
          <a:p>
            <a:endParaRPr lang="en-US" sz="3200" b="0" strike="noStrike" spc="-1">
              <a:latin typeface="Arial"/>
            </a:endParaRPr>
          </a:p>
        </p:txBody>
      </p:sp>
      <p:sp>
        <p:nvSpPr>
          <p:cNvPr id="5" name="PlaceHolder 4"/>
          <p:cNvSpPr>
            <a:spLocks noGrp="1"/>
          </p:cNvSpPr>
          <p:nvPr>
            <p:ph type="ftr" idx="4"/>
          </p:nvPr>
        </p:nvSpPr>
        <p:spPr/>
        <p:txBody>
          <a:bodyPr/>
          <a:lstStyle/>
          <a:p>
            <a:r>
              <a:t>Footer</a:t>
            </a:r>
          </a:p>
        </p:txBody>
      </p:sp>
      <p:sp>
        <p:nvSpPr>
          <p:cNvPr id="6" name="PlaceHolder 5"/>
          <p:cNvSpPr>
            <a:spLocks noGrp="1"/>
          </p:cNvSpPr>
          <p:nvPr>
            <p:ph type="sldNum" idx="5"/>
          </p:nvPr>
        </p:nvSpPr>
        <p:spPr/>
        <p:txBody>
          <a:bodyPr/>
          <a:lstStyle/>
          <a:p>
            <a:fld id="{32F7C4FF-9B07-4E15-9243-0B42351B0914}" type="slidenum">
              <a:t>‹#›</a:t>
            </a:fld>
            <a:endParaRPr/>
          </a:p>
        </p:txBody>
      </p:sp>
      <p:sp>
        <p:nvSpPr>
          <p:cNvPr id="7" name="PlaceHolder 6"/>
          <p:cNvSpPr>
            <a:spLocks noGrp="1"/>
          </p:cNvSpPr>
          <p:nvPr>
            <p:ph type="dt" idx="6"/>
          </p:nvPr>
        </p:nvSpPr>
        <p:spPr/>
        <p:txBody>
          <a:body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algn="ctr">
              <a:buNone/>
            </a:pPr>
            <a:endParaRPr lang="en-US" sz="4400" b="0" strike="noStrike" spc="-1">
              <a:latin typeface="Arial"/>
            </a:endParaRPr>
          </a:p>
        </p:txBody>
      </p:sp>
      <p:sp>
        <p:nvSpPr>
          <p:cNvPr id="71"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US" sz="3200" b="0" strike="noStrike" spc="-1">
              <a:latin typeface="Arial"/>
            </a:endParaRPr>
          </a:p>
        </p:txBody>
      </p:sp>
      <p:sp>
        <p:nvSpPr>
          <p:cNvPr id="72"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US" sz="3200" b="0" strike="noStrike" spc="-1">
              <a:latin typeface="Arial"/>
            </a:endParaRPr>
          </a:p>
        </p:txBody>
      </p:sp>
      <p:sp>
        <p:nvSpPr>
          <p:cNvPr id="73"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endParaRPr lang="en-US" sz="3200" b="0" strike="noStrike" spc="-1">
              <a:latin typeface="Arial"/>
            </a:endParaRPr>
          </a:p>
        </p:txBody>
      </p:sp>
      <p:sp>
        <p:nvSpPr>
          <p:cNvPr id="74" name="PlaceHolder 5"/>
          <p:cNvSpPr>
            <a:spLocks noGrp="1"/>
          </p:cNvSpPr>
          <p:nvPr>
            <p:ph/>
          </p:nvPr>
        </p:nvSpPr>
        <p:spPr>
          <a:xfrm>
            <a:off x="6231960" y="3682080"/>
            <a:ext cx="5354280" cy="1896840"/>
          </a:xfrm>
          <a:prstGeom prst="rect">
            <a:avLst/>
          </a:prstGeom>
          <a:noFill/>
          <a:ln w="0">
            <a:noFill/>
          </a:ln>
        </p:spPr>
        <p:txBody>
          <a:bodyPr lIns="0" tIns="0" rIns="0" bIns="0" anchor="t">
            <a:normAutofit/>
          </a:bodyPr>
          <a:lstStyle/>
          <a:p>
            <a:endParaRPr lang="en-US" sz="3200" b="0" strike="noStrike" spc="-1">
              <a:latin typeface="Arial"/>
            </a:endParaRPr>
          </a:p>
        </p:txBody>
      </p:sp>
      <p:sp>
        <p:nvSpPr>
          <p:cNvPr id="7" name="PlaceHolder 6"/>
          <p:cNvSpPr>
            <a:spLocks noGrp="1"/>
          </p:cNvSpPr>
          <p:nvPr>
            <p:ph type="ftr" idx="4"/>
          </p:nvPr>
        </p:nvSpPr>
        <p:spPr/>
        <p:txBody>
          <a:bodyPr/>
          <a:lstStyle/>
          <a:p>
            <a:r>
              <a:t>Footer</a:t>
            </a:r>
          </a:p>
        </p:txBody>
      </p:sp>
      <p:sp>
        <p:nvSpPr>
          <p:cNvPr id="8" name="PlaceHolder 7"/>
          <p:cNvSpPr>
            <a:spLocks noGrp="1"/>
          </p:cNvSpPr>
          <p:nvPr>
            <p:ph type="sldNum" idx="5"/>
          </p:nvPr>
        </p:nvSpPr>
        <p:spPr/>
        <p:txBody>
          <a:bodyPr/>
          <a:lstStyle/>
          <a:p>
            <a:fld id="{B4921A2C-BF43-4E28-9E4F-6D0CD3B1D091}" type="slidenum">
              <a:t>‹#›</a:t>
            </a:fld>
            <a:endParaRPr/>
          </a:p>
        </p:txBody>
      </p:sp>
      <p:sp>
        <p:nvSpPr>
          <p:cNvPr id="9" name="PlaceHolder 8"/>
          <p:cNvSpPr>
            <a:spLocks noGrp="1"/>
          </p:cNvSpPr>
          <p:nvPr>
            <p:ph type="dt" idx="6"/>
          </p:nvPr>
        </p:nvSpPr>
        <p:spPr/>
        <p:txBody>
          <a:body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algn="ctr">
              <a:buNone/>
            </a:pPr>
            <a:endParaRPr lang="en-US" sz="4400" b="0" strike="noStrike" spc="-1">
              <a:latin typeface="Arial"/>
            </a:endParaRPr>
          </a:p>
        </p:txBody>
      </p:sp>
      <p:sp>
        <p:nvSpPr>
          <p:cNvPr id="76" name="PlaceHolder 2"/>
          <p:cNvSpPr>
            <a:spLocks noGrp="1"/>
          </p:cNvSpPr>
          <p:nvPr>
            <p:ph/>
          </p:nvPr>
        </p:nvSpPr>
        <p:spPr>
          <a:xfrm>
            <a:off x="609480" y="1604520"/>
            <a:ext cx="3533040" cy="1896840"/>
          </a:xfrm>
          <a:prstGeom prst="rect">
            <a:avLst/>
          </a:prstGeom>
          <a:noFill/>
          <a:ln w="0">
            <a:noFill/>
          </a:ln>
        </p:spPr>
        <p:txBody>
          <a:bodyPr lIns="0" tIns="0" rIns="0" bIns="0" anchor="t">
            <a:normAutofit/>
          </a:bodyPr>
          <a:lstStyle/>
          <a:p>
            <a:endParaRPr lang="en-US" sz="3200" b="0" strike="noStrike" spc="-1">
              <a:latin typeface="Arial"/>
            </a:endParaRPr>
          </a:p>
        </p:txBody>
      </p:sp>
      <p:sp>
        <p:nvSpPr>
          <p:cNvPr id="77" name="PlaceHolder 3"/>
          <p:cNvSpPr>
            <a:spLocks noGrp="1"/>
          </p:cNvSpPr>
          <p:nvPr>
            <p:ph/>
          </p:nvPr>
        </p:nvSpPr>
        <p:spPr>
          <a:xfrm>
            <a:off x="4319640" y="1604520"/>
            <a:ext cx="3533040" cy="1896840"/>
          </a:xfrm>
          <a:prstGeom prst="rect">
            <a:avLst/>
          </a:prstGeom>
          <a:noFill/>
          <a:ln w="0">
            <a:noFill/>
          </a:ln>
        </p:spPr>
        <p:txBody>
          <a:bodyPr lIns="0" tIns="0" rIns="0" bIns="0" anchor="t">
            <a:normAutofit/>
          </a:bodyPr>
          <a:lstStyle/>
          <a:p>
            <a:endParaRPr lang="en-US" sz="3200" b="0" strike="noStrike" spc="-1">
              <a:latin typeface="Arial"/>
            </a:endParaRPr>
          </a:p>
        </p:txBody>
      </p:sp>
      <p:sp>
        <p:nvSpPr>
          <p:cNvPr id="78" name="PlaceHolder 4"/>
          <p:cNvSpPr>
            <a:spLocks noGrp="1"/>
          </p:cNvSpPr>
          <p:nvPr>
            <p:ph/>
          </p:nvPr>
        </p:nvSpPr>
        <p:spPr>
          <a:xfrm>
            <a:off x="8029800" y="1604520"/>
            <a:ext cx="3533040" cy="1896840"/>
          </a:xfrm>
          <a:prstGeom prst="rect">
            <a:avLst/>
          </a:prstGeom>
          <a:noFill/>
          <a:ln w="0">
            <a:noFill/>
          </a:ln>
        </p:spPr>
        <p:txBody>
          <a:bodyPr lIns="0" tIns="0" rIns="0" bIns="0" anchor="t">
            <a:normAutofit/>
          </a:bodyPr>
          <a:lstStyle/>
          <a:p>
            <a:endParaRPr lang="en-US" sz="3200" b="0" strike="noStrike" spc="-1">
              <a:latin typeface="Arial"/>
            </a:endParaRPr>
          </a:p>
        </p:txBody>
      </p:sp>
      <p:sp>
        <p:nvSpPr>
          <p:cNvPr id="79" name="PlaceHolder 5"/>
          <p:cNvSpPr>
            <a:spLocks noGrp="1"/>
          </p:cNvSpPr>
          <p:nvPr>
            <p:ph/>
          </p:nvPr>
        </p:nvSpPr>
        <p:spPr>
          <a:xfrm>
            <a:off x="609480" y="3682080"/>
            <a:ext cx="3533040" cy="1896840"/>
          </a:xfrm>
          <a:prstGeom prst="rect">
            <a:avLst/>
          </a:prstGeom>
          <a:noFill/>
          <a:ln w="0">
            <a:noFill/>
          </a:ln>
        </p:spPr>
        <p:txBody>
          <a:bodyPr lIns="0" tIns="0" rIns="0" bIns="0" anchor="t">
            <a:normAutofit/>
          </a:bodyPr>
          <a:lstStyle/>
          <a:p>
            <a:endParaRPr lang="en-US" sz="3200" b="0" strike="noStrike" spc="-1">
              <a:latin typeface="Arial"/>
            </a:endParaRPr>
          </a:p>
        </p:txBody>
      </p:sp>
      <p:sp>
        <p:nvSpPr>
          <p:cNvPr id="80" name="PlaceHolder 6"/>
          <p:cNvSpPr>
            <a:spLocks noGrp="1"/>
          </p:cNvSpPr>
          <p:nvPr>
            <p:ph/>
          </p:nvPr>
        </p:nvSpPr>
        <p:spPr>
          <a:xfrm>
            <a:off x="4319640" y="3682080"/>
            <a:ext cx="3533040" cy="1896840"/>
          </a:xfrm>
          <a:prstGeom prst="rect">
            <a:avLst/>
          </a:prstGeom>
          <a:noFill/>
          <a:ln w="0">
            <a:noFill/>
          </a:ln>
        </p:spPr>
        <p:txBody>
          <a:bodyPr lIns="0" tIns="0" rIns="0" bIns="0" anchor="t">
            <a:normAutofit/>
          </a:bodyPr>
          <a:lstStyle/>
          <a:p>
            <a:endParaRPr lang="en-US" sz="3200" b="0" strike="noStrike" spc="-1">
              <a:latin typeface="Arial"/>
            </a:endParaRPr>
          </a:p>
        </p:txBody>
      </p:sp>
      <p:sp>
        <p:nvSpPr>
          <p:cNvPr id="81" name="PlaceHolder 7"/>
          <p:cNvSpPr>
            <a:spLocks noGrp="1"/>
          </p:cNvSpPr>
          <p:nvPr>
            <p:ph/>
          </p:nvPr>
        </p:nvSpPr>
        <p:spPr>
          <a:xfrm>
            <a:off x="8029800" y="3682080"/>
            <a:ext cx="3533040" cy="1896840"/>
          </a:xfrm>
          <a:prstGeom prst="rect">
            <a:avLst/>
          </a:prstGeom>
          <a:noFill/>
          <a:ln w="0">
            <a:noFill/>
          </a:ln>
        </p:spPr>
        <p:txBody>
          <a:bodyPr lIns="0" tIns="0" rIns="0" bIns="0" anchor="t">
            <a:normAutofit/>
          </a:bodyPr>
          <a:lstStyle/>
          <a:p>
            <a:endParaRPr lang="en-US" sz="3200" b="0" strike="noStrike" spc="-1">
              <a:latin typeface="Arial"/>
            </a:endParaRPr>
          </a:p>
        </p:txBody>
      </p:sp>
      <p:sp>
        <p:nvSpPr>
          <p:cNvPr id="9" name="PlaceHolder 8"/>
          <p:cNvSpPr>
            <a:spLocks noGrp="1"/>
          </p:cNvSpPr>
          <p:nvPr>
            <p:ph type="ftr" idx="4"/>
          </p:nvPr>
        </p:nvSpPr>
        <p:spPr/>
        <p:txBody>
          <a:bodyPr/>
          <a:lstStyle/>
          <a:p>
            <a:r>
              <a:t>Footer</a:t>
            </a:r>
          </a:p>
        </p:txBody>
      </p:sp>
      <p:sp>
        <p:nvSpPr>
          <p:cNvPr id="10" name="PlaceHolder 9"/>
          <p:cNvSpPr>
            <a:spLocks noGrp="1"/>
          </p:cNvSpPr>
          <p:nvPr>
            <p:ph type="sldNum" idx="5"/>
          </p:nvPr>
        </p:nvSpPr>
        <p:spPr/>
        <p:txBody>
          <a:bodyPr/>
          <a:lstStyle/>
          <a:p>
            <a:fld id="{0CC29CFE-0D69-4730-9D12-567BFA23449E}" type="slidenum">
              <a:t>‹#›</a:t>
            </a:fld>
            <a:endParaRPr/>
          </a:p>
        </p:txBody>
      </p:sp>
      <p:sp>
        <p:nvSpPr>
          <p:cNvPr id="11" name="PlaceHolder 10"/>
          <p:cNvSpPr>
            <a:spLocks noGrp="1"/>
          </p:cNvSpPr>
          <p:nvPr>
            <p:ph type="dt" idx="6"/>
          </p:nvPr>
        </p:nvSpPr>
        <p:spPr/>
        <p:txBody>
          <a:body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algn="ctr">
              <a:buNone/>
            </a:pPr>
            <a:endParaRPr lang="en-US" sz="4400" b="0" strike="noStrike" spc="-1">
              <a:latin typeface="Arial"/>
            </a:endParaRPr>
          </a:p>
        </p:txBody>
      </p:sp>
      <p:sp>
        <p:nvSpPr>
          <p:cNvPr id="8" name="PlaceHolder 2"/>
          <p:cNvSpPr>
            <a:spLocks noGrp="1"/>
          </p:cNvSpPr>
          <p:nvPr>
            <p:ph/>
          </p:nvPr>
        </p:nvSpPr>
        <p:spPr>
          <a:xfrm>
            <a:off x="609480" y="1604520"/>
            <a:ext cx="10972440" cy="3977280"/>
          </a:xfrm>
          <a:prstGeom prst="rect">
            <a:avLst/>
          </a:prstGeom>
          <a:noFill/>
          <a:ln w="0">
            <a:noFill/>
          </a:ln>
        </p:spPr>
        <p:txBody>
          <a:bodyPr lIns="0" tIns="0" rIns="0" bIns="0" anchor="t">
            <a:normAutofit/>
          </a:bodyPr>
          <a:lstStyle/>
          <a:p>
            <a:endParaRPr lang="en-US" sz="3200" b="0" strike="noStrike" spc="-1">
              <a:latin typeface="Arial"/>
            </a:endParaRPr>
          </a:p>
        </p:txBody>
      </p:sp>
      <p:sp>
        <p:nvSpPr>
          <p:cNvPr id="4" name="PlaceHolder 3"/>
          <p:cNvSpPr>
            <a:spLocks noGrp="1"/>
          </p:cNvSpPr>
          <p:nvPr>
            <p:ph type="ftr" idx="1"/>
          </p:nvPr>
        </p:nvSpPr>
        <p:spPr/>
        <p:txBody>
          <a:bodyPr/>
          <a:lstStyle/>
          <a:p>
            <a:r>
              <a:t>Footer</a:t>
            </a:r>
          </a:p>
        </p:txBody>
      </p:sp>
      <p:sp>
        <p:nvSpPr>
          <p:cNvPr id="5" name="PlaceHolder 4"/>
          <p:cNvSpPr>
            <a:spLocks noGrp="1"/>
          </p:cNvSpPr>
          <p:nvPr>
            <p:ph type="sldNum" idx="2"/>
          </p:nvPr>
        </p:nvSpPr>
        <p:spPr/>
        <p:txBody>
          <a:bodyPr/>
          <a:lstStyle/>
          <a:p>
            <a:fld id="{27F3BD2A-24E6-4932-BDD1-68791A93FAC5}" type="slidenum">
              <a:t>‹#›</a:t>
            </a:fld>
            <a:endParaRPr/>
          </a:p>
        </p:txBody>
      </p:sp>
      <p:sp>
        <p:nvSpPr>
          <p:cNvPr id="6" name="PlaceHolder 5"/>
          <p:cNvSpPr>
            <a:spLocks noGrp="1"/>
          </p:cNvSpPr>
          <p:nvPr>
            <p:ph type="dt" idx="3"/>
          </p:nvPr>
        </p:nvSpPr>
        <p:spPr/>
        <p:txBody>
          <a:body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algn="ctr">
              <a:buNone/>
            </a:pPr>
            <a:endParaRPr lang="en-US" sz="4400" b="0" strike="noStrike" spc="-1">
              <a:latin typeface="Arial"/>
            </a:endParaRPr>
          </a:p>
        </p:txBody>
      </p:sp>
      <p:sp>
        <p:nvSpPr>
          <p:cNvPr id="10"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endParaRPr lang="en-US" sz="3200" b="0" strike="noStrike" spc="-1">
              <a:latin typeface="Arial"/>
            </a:endParaRPr>
          </a:p>
        </p:txBody>
      </p:sp>
      <p:sp>
        <p:nvSpPr>
          <p:cNvPr id="11"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endParaRPr lang="en-US" sz="3200" b="0" strike="noStrike" spc="-1">
              <a:latin typeface="Arial"/>
            </a:endParaRPr>
          </a:p>
        </p:txBody>
      </p:sp>
      <p:sp>
        <p:nvSpPr>
          <p:cNvPr id="5" name="PlaceHolder 4"/>
          <p:cNvSpPr>
            <a:spLocks noGrp="1"/>
          </p:cNvSpPr>
          <p:nvPr>
            <p:ph type="ftr" idx="1"/>
          </p:nvPr>
        </p:nvSpPr>
        <p:spPr/>
        <p:txBody>
          <a:bodyPr/>
          <a:lstStyle/>
          <a:p>
            <a:r>
              <a:t>Footer</a:t>
            </a:r>
          </a:p>
        </p:txBody>
      </p:sp>
      <p:sp>
        <p:nvSpPr>
          <p:cNvPr id="6" name="PlaceHolder 5"/>
          <p:cNvSpPr>
            <a:spLocks noGrp="1"/>
          </p:cNvSpPr>
          <p:nvPr>
            <p:ph type="sldNum" idx="2"/>
          </p:nvPr>
        </p:nvSpPr>
        <p:spPr/>
        <p:txBody>
          <a:bodyPr/>
          <a:lstStyle/>
          <a:p>
            <a:fld id="{E0378328-E9FB-46DA-8CCD-19FCD858B96C}" type="slidenum">
              <a:t>‹#›</a:t>
            </a:fld>
            <a:endParaRPr/>
          </a:p>
        </p:txBody>
      </p:sp>
      <p:sp>
        <p:nvSpPr>
          <p:cNvPr id="7" name="PlaceHolder 6"/>
          <p:cNvSpPr>
            <a:spLocks noGrp="1"/>
          </p:cNvSpPr>
          <p:nvPr>
            <p:ph type="dt" idx="3"/>
          </p:nvPr>
        </p:nvSpPr>
        <p:spPr/>
        <p:txBody>
          <a:body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algn="ctr">
              <a:buNone/>
            </a:pPr>
            <a:endParaRPr lang="en-US" sz="4400" b="0" strike="noStrike" spc="-1">
              <a:latin typeface="Arial"/>
            </a:endParaRPr>
          </a:p>
        </p:txBody>
      </p:sp>
      <p:sp>
        <p:nvSpPr>
          <p:cNvPr id="3" name="PlaceHolder 2"/>
          <p:cNvSpPr>
            <a:spLocks noGrp="1"/>
          </p:cNvSpPr>
          <p:nvPr>
            <p:ph type="ftr" idx="1"/>
          </p:nvPr>
        </p:nvSpPr>
        <p:spPr/>
        <p:txBody>
          <a:bodyPr/>
          <a:lstStyle/>
          <a:p>
            <a:r>
              <a:t>Footer</a:t>
            </a:r>
          </a:p>
        </p:txBody>
      </p:sp>
      <p:sp>
        <p:nvSpPr>
          <p:cNvPr id="4" name="PlaceHolder 3"/>
          <p:cNvSpPr>
            <a:spLocks noGrp="1"/>
          </p:cNvSpPr>
          <p:nvPr>
            <p:ph type="sldNum" idx="2"/>
          </p:nvPr>
        </p:nvSpPr>
        <p:spPr/>
        <p:txBody>
          <a:bodyPr/>
          <a:lstStyle/>
          <a:p>
            <a:fld id="{403A474A-1CD2-4901-BCDD-3A700E34164C}" type="slidenum">
              <a:t>‹#›</a:t>
            </a:fld>
            <a:endParaRPr/>
          </a:p>
        </p:txBody>
      </p:sp>
      <p:sp>
        <p:nvSpPr>
          <p:cNvPr id="5" name="PlaceHolder 4"/>
          <p:cNvSpPr>
            <a:spLocks noGrp="1"/>
          </p:cNvSpPr>
          <p:nvPr>
            <p:ph type="dt" idx="3"/>
          </p:nvPr>
        </p:nvSpPr>
        <p:spPr/>
        <p:txBody>
          <a:body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609480" y="273600"/>
            <a:ext cx="10972440" cy="530784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3" name="PlaceHolder 2"/>
          <p:cNvSpPr>
            <a:spLocks noGrp="1"/>
          </p:cNvSpPr>
          <p:nvPr>
            <p:ph type="ftr" idx="1"/>
          </p:nvPr>
        </p:nvSpPr>
        <p:spPr/>
        <p:txBody>
          <a:bodyPr/>
          <a:lstStyle/>
          <a:p>
            <a:r>
              <a:t>Footer</a:t>
            </a:r>
          </a:p>
        </p:txBody>
      </p:sp>
      <p:sp>
        <p:nvSpPr>
          <p:cNvPr id="4" name="PlaceHolder 3"/>
          <p:cNvSpPr>
            <a:spLocks noGrp="1"/>
          </p:cNvSpPr>
          <p:nvPr>
            <p:ph type="sldNum" idx="2"/>
          </p:nvPr>
        </p:nvSpPr>
        <p:spPr/>
        <p:txBody>
          <a:bodyPr/>
          <a:lstStyle/>
          <a:p>
            <a:fld id="{7D8813B6-8594-4D10-A51F-C517FE3623E8}" type="slidenum">
              <a:t>‹#›</a:t>
            </a:fld>
            <a:endParaRPr/>
          </a:p>
        </p:txBody>
      </p:sp>
      <p:sp>
        <p:nvSpPr>
          <p:cNvPr id="5" name="PlaceHolder 4"/>
          <p:cNvSpPr>
            <a:spLocks noGrp="1"/>
          </p:cNvSpPr>
          <p:nvPr>
            <p:ph type="dt" idx="3"/>
          </p:nvPr>
        </p:nvSpPr>
        <p:spPr/>
        <p:txBody>
          <a:body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algn="ctr">
              <a:buNone/>
            </a:pPr>
            <a:endParaRPr lang="en-US" sz="4400" b="0" strike="noStrike" spc="-1">
              <a:latin typeface="Arial"/>
            </a:endParaRPr>
          </a:p>
        </p:txBody>
      </p:sp>
      <p:sp>
        <p:nvSpPr>
          <p:cNvPr id="15"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US" sz="3200" b="0" strike="noStrike" spc="-1">
              <a:latin typeface="Arial"/>
            </a:endParaRPr>
          </a:p>
        </p:txBody>
      </p:sp>
      <p:sp>
        <p:nvSpPr>
          <p:cNvPr id="16"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endParaRPr lang="en-US" sz="3200" b="0" strike="noStrike" spc="-1">
              <a:latin typeface="Arial"/>
            </a:endParaRPr>
          </a:p>
        </p:txBody>
      </p:sp>
      <p:sp>
        <p:nvSpPr>
          <p:cNvPr id="17"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endParaRPr lang="en-US" sz="3200" b="0" strike="noStrike" spc="-1">
              <a:latin typeface="Arial"/>
            </a:endParaRPr>
          </a:p>
        </p:txBody>
      </p:sp>
      <p:sp>
        <p:nvSpPr>
          <p:cNvPr id="6" name="PlaceHolder 5"/>
          <p:cNvSpPr>
            <a:spLocks noGrp="1"/>
          </p:cNvSpPr>
          <p:nvPr>
            <p:ph type="ftr" idx="1"/>
          </p:nvPr>
        </p:nvSpPr>
        <p:spPr/>
        <p:txBody>
          <a:bodyPr/>
          <a:lstStyle/>
          <a:p>
            <a:r>
              <a:t>Footer</a:t>
            </a:r>
          </a:p>
        </p:txBody>
      </p:sp>
      <p:sp>
        <p:nvSpPr>
          <p:cNvPr id="7" name="PlaceHolder 6"/>
          <p:cNvSpPr>
            <a:spLocks noGrp="1"/>
          </p:cNvSpPr>
          <p:nvPr>
            <p:ph type="sldNum" idx="2"/>
          </p:nvPr>
        </p:nvSpPr>
        <p:spPr/>
        <p:txBody>
          <a:bodyPr/>
          <a:lstStyle/>
          <a:p>
            <a:fld id="{8A6718DE-FD36-4608-9372-89AE679A5639}" type="slidenum">
              <a:t>‹#›</a:t>
            </a:fld>
            <a:endParaRPr/>
          </a:p>
        </p:txBody>
      </p:sp>
      <p:sp>
        <p:nvSpPr>
          <p:cNvPr id="8" name="PlaceHolder 7"/>
          <p:cNvSpPr>
            <a:spLocks noGrp="1"/>
          </p:cNvSpPr>
          <p:nvPr>
            <p:ph type="dt" idx="3"/>
          </p:nvPr>
        </p:nvSpPr>
        <p:spPr/>
        <p:txBody>
          <a:body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algn="ctr">
              <a:buNone/>
            </a:pPr>
            <a:endParaRPr lang="en-US" sz="4400" b="0" strike="noStrike" spc="-1">
              <a:latin typeface="Arial"/>
            </a:endParaRPr>
          </a:p>
        </p:txBody>
      </p:sp>
      <p:sp>
        <p:nvSpPr>
          <p:cNvPr id="19"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endParaRPr lang="en-US" sz="3200" b="0" strike="noStrike" spc="-1">
              <a:latin typeface="Arial"/>
            </a:endParaRPr>
          </a:p>
        </p:txBody>
      </p:sp>
      <p:sp>
        <p:nvSpPr>
          <p:cNvPr id="20"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US" sz="3200" b="0" strike="noStrike" spc="-1">
              <a:latin typeface="Arial"/>
            </a:endParaRPr>
          </a:p>
        </p:txBody>
      </p:sp>
      <p:sp>
        <p:nvSpPr>
          <p:cNvPr id="21" name="PlaceHolder 4"/>
          <p:cNvSpPr>
            <a:spLocks noGrp="1"/>
          </p:cNvSpPr>
          <p:nvPr>
            <p:ph/>
          </p:nvPr>
        </p:nvSpPr>
        <p:spPr>
          <a:xfrm>
            <a:off x="6231960" y="3682080"/>
            <a:ext cx="5354280" cy="1896840"/>
          </a:xfrm>
          <a:prstGeom prst="rect">
            <a:avLst/>
          </a:prstGeom>
          <a:noFill/>
          <a:ln w="0">
            <a:noFill/>
          </a:ln>
        </p:spPr>
        <p:txBody>
          <a:bodyPr lIns="0" tIns="0" rIns="0" bIns="0" anchor="t">
            <a:normAutofit/>
          </a:bodyPr>
          <a:lstStyle/>
          <a:p>
            <a:endParaRPr lang="en-US" sz="3200" b="0" strike="noStrike" spc="-1">
              <a:latin typeface="Arial"/>
            </a:endParaRPr>
          </a:p>
        </p:txBody>
      </p:sp>
      <p:sp>
        <p:nvSpPr>
          <p:cNvPr id="6" name="PlaceHolder 5"/>
          <p:cNvSpPr>
            <a:spLocks noGrp="1"/>
          </p:cNvSpPr>
          <p:nvPr>
            <p:ph type="ftr" idx="1"/>
          </p:nvPr>
        </p:nvSpPr>
        <p:spPr/>
        <p:txBody>
          <a:bodyPr/>
          <a:lstStyle/>
          <a:p>
            <a:r>
              <a:t>Footer</a:t>
            </a:r>
          </a:p>
        </p:txBody>
      </p:sp>
      <p:sp>
        <p:nvSpPr>
          <p:cNvPr id="7" name="PlaceHolder 6"/>
          <p:cNvSpPr>
            <a:spLocks noGrp="1"/>
          </p:cNvSpPr>
          <p:nvPr>
            <p:ph type="sldNum" idx="2"/>
          </p:nvPr>
        </p:nvSpPr>
        <p:spPr/>
        <p:txBody>
          <a:bodyPr/>
          <a:lstStyle/>
          <a:p>
            <a:fld id="{EE826A47-D6F9-474B-8339-88DE13E50DB7}" type="slidenum">
              <a:t>‹#›</a:t>
            </a:fld>
            <a:endParaRPr/>
          </a:p>
        </p:txBody>
      </p:sp>
      <p:sp>
        <p:nvSpPr>
          <p:cNvPr id="8" name="PlaceHolder 7"/>
          <p:cNvSpPr>
            <a:spLocks noGrp="1"/>
          </p:cNvSpPr>
          <p:nvPr>
            <p:ph type="dt" idx="3"/>
          </p:nvPr>
        </p:nvSpPr>
        <p:spPr/>
        <p:txBody>
          <a:body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algn="ctr">
              <a:buNone/>
            </a:pPr>
            <a:endParaRPr lang="en-US" sz="4400" b="0" strike="noStrike" spc="-1">
              <a:latin typeface="Arial"/>
            </a:endParaRPr>
          </a:p>
        </p:txBody>
      </p:sp>
      <p:sp>
        <p:nvSpPr>
          <p:cNvPr id="23"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endParaRPr lang="en-US" sz="3200" b="0" strike="noStrike" spc="-1">
              <a:latin typeface="Arial"/>
            </a:endParaRPr>
          </a:p>
        </p:txBody>
      </p:sp>
      <p:sp>
        <p:nvSpPr>
          <p:cNvPr id="24"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endParaRPr lang="en-US" sz="3200" b="0" strike="noStrike" spc="-1">
              <a:latin typeface="Arial"/>
            </a:endParaRPr>
          </a:p>
        </p:txBody>
      </p:sp>
      <p:sp>
        <p:nvSpPr>
          <p:cNvPr id="25" name="PlaceHolder 4"/>
          <p:cNvSpPr>
            <a:spLocks noGrp="1"/>
          </p:cNvSpPr>
          <p:nvPr>
            <p:ph/>
          </p:nvPr>
        </p:nvSpPr>
        <p:spPr>
          <a:xfrm>
            <a:off x="609480" y="3682080"/>
            <a:ext cx="10972440" cy="1896840"/>
          </a:xfrm>
          <a:prstGeom prst="rect">
            <a:avLst/>
          </a:prstGeom>
          <a:noFill/>
          <a:ln w="0">
            <a:noFill/>
          </a:ln>
        </p:spPr>
        <p:txBody>
          <a:bodyPr lIns="0" tIns="0" rIns="0" bIns="0" anchor="t">
            <a:normAutofit/>
          </a:bodyPr>
          <a:lstStyle/>
          <a:p>
            <a:endParaRPr lang="en-US" sz="3200" b="0" strike="noStrike" spc="-1">
              <a:latin typeface="Arial"/>
            </a:endParaRPr>
          </a:p>
        </p:txBody>
      </p:sp>
      <p:sp>
        <p:nvSpPr>
          <p:cNvPr id="6" name="PlaceHolder 5"/>
          <p:cNvSpPr>
            <a:spLocks noGrp="1"/>
          </p:cNvSpPr>
          <p:nvPr>
            <p:ph type="ftr" idx="1"/>
          </p:nvPr>
        </p:nvSpPr>
        <p:spPr/>
        <p:txBody>
          <a:bodyPr/>
          <a:lstStyle/>
          <a:p>
            <a:r>
              <a:t>Footer</a:t>
            </a:r>
          </a:p>
        </p:txBody>
      </p:sp>
      <p:sp>
        <p:nvSpPr>
          <p:cNvPr id="7" name="PlaceHolder 6"/>
          <p:cNvSpPr>
            <a:spLocks noGrp="1"/>
          </p:cNvSpPr>
          <p:nvPr>
            <p:ph type="sldNum" idx="2"/>
          </p:nvPr>
        </p:nvSpPr>
        <p:spPr/>
        <p:txBody>
          <a:bodyPr/>
          <a:lstStyle/>
          <a:p>
            <a:fld id="{D168616B-7567-4B94-BB8F-D7230CF74135}" type="slidenum">
              <a:t>‹#›</a:t>
            </a:fld>
            <a:endParaRPr/>
          </a:p>
        </p:txBody>
      </p:sp>
      <p:sp>
        <p:nvSpPr>
          <p:cNvPr id="8" name="PlaceHolder 7"/>
          <p:cNvSpPr>
            <a:spLocks noGrp="1"/>
          </p:cNvSpPr>
          <p:nvPr>
            <p:ph type="dt" idx="3"/>
          </p:nvPr>
        </p:nvSpPr>
        <p:spPr/>
        <p:txBody>
          <a:body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PlaceHolder 1"/>
          <p:cNvSpPr>
            <a:spLocks noGrp="1"/>
          </p:cNvSpPr>
          <p:nvPr>
            <p:ph type="title"/>
          </p:nvPr>
        </p:nvSpPr>
        <p:spPr>
          <a:xfrm>
            <a:off x="838080" y="365040"/>
            <a:ext cx="10514880" cy="1324800"/>
          </a:xfrm>
          <a:prstGeom prst="rect">
            <a:avLst/>
          </a:prstGeom>
          <a:noFill/>
          <a:ln w="0">
            <a:noFill/>
          </a:ln>
        </p:spPr>
        <p:txBody>
          <a:bodyPr lIns="0" tIns="0" rIns="0" bIns="0" anchor="ctr">
            <a:noAutofit/>
          </a:bodyPr>
          <a:lstStyle/>
          <a:p>
            <a:r>
              <a:rPr lang="en-US" sz="1800" b="0" strike="noStrike" spc="-1">
                <a:latin typeface="Arial"/>
              </a:rPr>
              <a:t>Click to edit the title text format</a:t>
            </a:r>
          </a:p>
        </p:txBody>
      </p:sp>
      <p:sp>
        <p:nvSpPr>
          <p:cNvPr id="6" name="PlaceHolder 2"/>
          <p:cNvSpPr>
            <a:spLocks noGrp="1"/>
          </p:cNvSpPr>
          <p:nvPr>
            <p:ph type="ftr" idx="1"/>
          </p:nvPr>
        </p:nvSpPr>
        <p:spPr>
          <a:xfrm>
            <a:off x="4038480" y="6356520"/>
            <a:ext cx="4114080" cy="364320"/>
          </a:xfrm>
          <a:prstGeom prst="rect">
            <a:avLst/>
          </a:prstGeom>
          <a:noFill/>
          <a:ln w="0">
            <a:noFill/>
          </a:ln>
        </p:spPr>
        <p:txBody>
          <a:bodyPr lIns="90000" tIns="45000" rIns="90000" bIns="45000" anchor="ctr">
            <a:noAutofit/>
          </a:bodyPr>
          <a:lstStyle>
            <a:lvl1pPr algn="ctr">
              <a:lnSpc>
                <a:spcPct val="100000"/>
              </a:lnSpc>
              <a:buNone/>
              <a:defRPr lang="en-US" sz="1400" b="0" strike="noStrike" spc="-1">
                <a:latin typeface="Times New Roman"/>
              </a:defRPr>
            </a:lvl1pPr>
          </a:lstStyle>
          <a:p>
            <a:pPr algn="ctr">
              <a:lnSpc>
                <a:spcPct val="100000"/>
              </a:lnSpc>
              <a:buNone/>
            </a:pPr>
            <a:r>
              <a:rPr lang="en-US" sz="1400" b="0" strike="noStrike" spc="-1">
                <a:latin typeface="Times New Roman"/>
              </a:rPr>
              <a:t>&lt;footer&gt;</a:t>
            </a:r>
          </a:p>
        </p:txBody>
      </p:sp>
      <p:sp>
        <p:nvSpPr>
          <p:cNvPr id="2" name="PlaceHolder 3"/>
          <p:cNvSpPr>
            <a:spLocks noGrp="1"/>
          </p:cNvSpPr>
          <p:nvPr>
            <p:ph type="sldNum" idx="2"/>
          </p:nvPr>
        </p:nvSpPr>
        <p:spPr>
          <a:xfrm>
            <a:off x="8610480" y="6356520"/>
            <a:ext cx="2742480" cy="364320"/>
          </a:xfrm>
          <a:prstGeom prst="rect">
            <a:avLst/>
          </a:prstGeom>
          <a:noFill/>
          <a:ln w="0">
            <a:noFill/>
          </a:ln>
        </p:spPr>
        <p:txBody>
          <a:bodyPr lIns="90000" tIns="45000" rIns="90000" bIns="45000" anchor="ctr">
            <a:noAutofit/>
          </a:bodyPr>
          <a:lstStyle>
            <a:lvl1pPr algn="r">
              <a:lnSpc>
                <a:spcPct val="100000"/>
              </a:lnSpc>
              <a:buNone/>
              <a:defRPr lang="es-ES" sz="1200" b="0" strike="noStrike" spc="-1">
                <a:solidFill>
                  <a:srgbClr val="8B8B8B"/>
                </a:solidFill>
                <a:latin typeface="Calibri"/>
              </a:defRPr>
            </a:lvl1pPr>
          </a:lstStyle>
          <a:p>
            <a:pPr algn="r">
              <a:lnSpc>
                <a:spcPct val="100000"/>
              </a:lnSpc>
              <a:buNone/>
            </a:pPr>
            <a:fld id="{EAFB0370-45EC-4D59-BF33-570BC6FC9E0F}" type="slidenum">
              <a:rPr lang="es-ES" sz="1200" b="0" strike="noStrike" spc="-1">
                <a:solidFill>
                  <a:srgbClr val="8B8B8B"/>
                </a:solidFill>
                <a:latin typeface="Calibri"/>
              </a:rPr>
              <a:t>‹#›</a:t>
            </a:fld>
            <a:endParaRPr lang="en-US" sz="1200" b="0" strike="noStrike" spc="-1">
              <a:latin typeface="Times New Roman"/>
            </a:endParaRPr>
          </a:p>
        </p:txBody>
      </p:sp>
      <p:sp>
        <p:nvSpPr>
          <p:cNvPr id="3" name="PlaceHolder 4"/>
          <p:cNvSpPr>
            <a:spLocks noGrp="1"/>
          </p:cNvSpPr>
          <p:nvPr>
            <p:ph type="dt" idx="3"/>
          </p:nvPr>
        </p:nvSpPr>
        <p:spPr>
          <a:xfrm>
            <a:off x="838080" y="6356520"/>
            <a:ext cx="2742480" cy="364320"/>
          </a:xfrm>
          <a:prstGeom prst="rect">
            <a:avLst/>
          </a:prstGeom>
          <a:noFill/>
          <a:ln w="0">
            <a:noFill/>
          </a:ln>
        </p:spPr>
        <p:txBody>
          <a:bodyPr lIns="90000" tIns="45000" rIns="90000" bIns="45000" anchor="ctr">
            <a:noAutofit/>
          </a:bodyPr>
          <a:lstStyle>
            <a:lvl1pPr>
              <a:defRPr lang="en-US" sz="1400" b="0" strike="noStrike" spc="-1">
                <a:latin typeface="Times New Roman"/>
              </a:defRPr>
            </a:lvl1pPr>
          </a:lstStyle>
          <a:p>
            <a:r>
              <a:rPr lang="en-US" sz="1400" b="0" strike="noStrike" spc="-1">
                <a:latin typeface="Times New Roman"/>
              </a:rPr>
              <a:t>&lt;date/time&gt;</a:t>
            </a:r>
          </a:p>
        </p:txBody>
      </p:sp>
      <p:sp>
        <p:nvSpPr>
          <p:cNvPr id="4" name="PlaceHolder 5"/>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US"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latin typeface="Arial"/>
              </a:rPr>
              <a:t>Second Outline Level</a:t>
            </a:r>
          </a:p>
          <a:p>
            <a:pPr marL="1296000" lvl="2" indent="-288000">
              <a:spcBef>
                <a:spcPts val="850"/>
              </a:spcBef>
              <a:buClr>
                <a:srgbClr val="000000"/>
              </a:buClr>
              <a:buSzPct val="45000"/>
              <a:buFont typeface="Wingdings" charset="2"/>
              <a:buChar char=""/>
            </a:pPr>
            <a:r>
              <a:rPr lang="en-US" sz="2400" b="0" strike="noStrike" spc="-1">
                <a:latin typeface="Arial"/>
              </a:rPr>
              <a:t>Third Outline Level</a:t>
            </a:r>
          </a:p>
          <a:p>
            <a:pPr marL="1728000" lvl="3" indent="-216000">
              <a:spcBef>
                <a:spcPts val="567"/>
              </a:spcBef>
              <a:buClr>
                <a:srgbClr val="000000"/>
              </a:buClr>
              <a:buSzPct val="75000"/>
              <a:buFont typeface="Symbol" charset="2"/>
              <a:buChar char=""/>
            </a:pPr>
            <a:r>
              <a:rPr lang="en-US" sz="2000" b="0" strike="noStrike" spc="-1">
                <a:latin typeface="Arial"/>
              </a:rPr>
              <a:t>Fourth Outline Level</a:t>
            </a:r>
          </a:p>
          <a:p>
            <a:pPr marL="2160000" lvl="4" indent="-216000">
              <a:spcBef>
                <a:spcPts val="283"/>
              </a:spcBef>
              <a:buClr>
                <a:srgbClr val="000000"/>
              </a:buClr>
              <a:buSzPct val="45000"/>
              <a:buFont typeface="Wingdings" charset="2"/>
              <a:buChar char=""/>
            </a:pPr>
            <a:r>
              <a:rPr lang="en-US" sz="2000" b="0" strike="noStrike" spc="-1">
                <a:latin typeface="Arial"/>
              </a:rPr>
              <a:t>Fifth Outline Level</a:t>
            </a:r>
          </a:p>
          <a:p>
            <a:pPr marL="2592000" lvl="5" indent="-216000">
              <a:spcBef>
                <a:spcPts val="283"/>
              </a:spcBef>
              <a:buClr>
                <a:srgbClr val="000000"/>
              </a:buClr>
              <a:buSzPct val="45000"/>
              <a:buFont typeface="Wingdings" charset="2"/>
              <a:buChar char=""/>
            </a:pPr>
            <a:r>
              <a:rPr lang="en-US" sz="2000" b="0" strike="noStrike" spc="-1">
                <a:latin typeface="Arial"/>
              </a:rPr>
              <a:t>Sixth Outline Level</a:t>
            </a:r>
          </a:p>
          <a:p>
            <a:pPr marL="3024000" lvl="6" indent="-216000">
              <a:spcBef>
                <a:spcPts val="283"/>
              </a:spcBef>
              <a:buClr>
                <a:srgbClr val="000000"/>
              </a:buClr>
              <a:buSzPct val="45000"/>
              <a:buFont typeface="Wingdings" charset="2"/>
              <a:buChar char=""/>
            </a:pPr>
            <a:r>
              <a:rPr lang="en-US"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1" name="PlaceHolder 1"/>
          <p:cNvSpPr>
            <a:spLocks noGrp="1"/>
          </p:cNvSpPr>
          <p:nvPr>
            <p:ph type="ftr" idx="4"/>
          </p:nvPr>
        </p:nvSpPr>
        <p:spPr>
          <a:xfrm>
            <a:off x="4038480" y="6356520"/>
            <a:ext cx="4114080" cy="364320"/>
          </a:xfrm>
          <a:prstGeom prst="rect">
            <a:avLst/>
          </a:prstGeom>
          <a:noFill/>
          <a:ln w="0">
            <a:noFill/>
          </a:ln>
        </p:spPr>
        <p:txBody>
          <a:bodyPr lIns="90000" tIns="45000" rIns="90000" bIns="45000" anchor="ctr">
            <a:noAutofit/>
          </a:bodyPr>
          <a:lstStyle>
            <a:lvl1pPr algn="ctr">
              <a:lnSpc>
                <a:spcPct val="100000"/>
              </a:lnSpc>
              <a:buNone/>
              <a:defRPr lang="en-US" sz="1400" b="0" strike="noStrike" spc="-1">
                <a:latin typeface="Times New Roman"/>
              </a:defRPr>
            </a:lvl1pPr>
          </a:lstStyle>
          <a:p>
            <a:pPr algn="ctr">
              <a:lnSpc>
                <a:spcPct val="100000"/>
              </a:lnSpc>
              <a:buNone/>
            </a:pPr>
            <a:r>
              <a:rPr lang="en-US" sz="1400" b="0" strike="noStrike" spc="-1">
                <a:latin typeface="Times New Roman"/>
              </a:rPr>
              <a:t>&lt;footer&gt;</a:t>
            </a:r>
          </a:p>
        </p:txBody>
      </p:sp>
      <p:sp>
        <p:nvSpPr>
          <p:cNvPr id="42" name="PlaceHolder 2"/>
          <p:cNvSpPr>
            <a:spLocks noGrp="1"/>
          </p:cNvSpPr>
          <p:nvPr>
            <p:ph type="sldNum" idx="5"/>
          </p:nvPr>
        </p:nvSpPr>
        <p:spPr>
          <a:xfrm>
            <a:off x="8610480" y="6356520"/>
            <a:ext cx="2742480" cy="364320"/>
          </a:xfrm>
          <a:prstGeom prst="rect">
            <a:avLst/>
          </a:prstGeom>
          <a:noFill/>
          <a:ln w="0">
            <a:noFill/>
          </a:ln>
        </p:spPr>
        <p:txBody>
          <a:bodyPr lIns="90000" tIns="45000" rIns="90000" bIns="45000" anchor="ctr">
            <a:noAutofit/>
          </a:bodyPr>
          <a:lstStyle>
            <a:lvl1pPr algn="r">
              <a:lnSpc>
                <a:spcPct val="100000"/>
              </a:lnSpc>
              <a:buNone/>
              <a:defRPr lang="es-ES" sz="1200" b="0" strike="noStrike" spc="-1">
                <a:solidFill>
                  <a:srgbClr val="8B8B8B"/>
                </a:solidFill>
                <a:latin typeface="Calibri"/>
              </a:defRPr>
            </a:lvl1pPr>
          </a:lstStyle>
          <a:p>
            <a:pPr algn="r">
              <a:lnSpc>
                <a:spcPct val="100000"/>
              </a:lnSpc>
              <a:buNone/>
            </a:pPr>
            <a:fld id="{2BE2C911-87E4-4CFB-B39A-ADAD6FABE5EE}" type="slidenum">
              <a:rPr lang="es-ES" sz="1200" b="0" strike="noStrike" spc="-1">
                <a:solidFill>
                  <a:srgbClr val="8B8B8B"/>
                </a:solidFill>
                <a:latin typeface="Calibri"/>
              </a:rPr>
              <a:t>‹#›</a:t>
            </a:fld>
            <a:endParaRPr lang="en-US" sz="1200" b="0" strike="noStrike" spc="-1">
              <a:latin typeface="Times New Roman"/>
            </a:endParaRPr>
          </a:p>
        </p:txBody>
      </p:sp>
      <p:sp>
        <p:nvSpPr>
          <p:cNvPr id="43" name="PlaceHolder 3"/>
          <p:cNvSpPr>
            <a:spLocks noGrp="1"/>
          </p:cNvSpPr>
          <p:nvPr>
            <p:ph type="dt" idx="6"/>
          </p:nvPr>
        </p:nvSpPr>
        <p:spPr>
          <a:xfrm>
            <a:off x="838080" y="6356520"/>
            <a:ext cx="2742480" cy="364320"/>
          </a:xfrm>
          <a:prstGeom prst="rect">
            <a:avLst/>
          </a:prstGeom>
          <a:noFill/>
          <a:ln w="0">
            <a:noFill/>
          </a:ln>
        </p:spPr>
        <p:txBody>
          <a:bodyPr lIns="90000" tIns="45000" rIns="90000" bIns="45000" anchor="ctr">
            <a:noAutofit/>
          </a:bodyPr>
          <a:lstStyle>
            <a:lvl1pPr>
              <a:defRPr lang="en-US" sz="1400" b="0" strike="noStrike" spc="-1">
                <a:latin typeface="Times New Roman"/>
              </a:defRPr>
            </a:lvl1pPr>
          </a:lstStyle>
          <a:p>
            <a:r>
              <a:rPr lang="en-US" sz="1400" b="0" strike="noStrike" spc="-1">
                <a:latin typeface="Times New Roman"/>
              </a:rPr>
              <a:t>&lt;date/time&gt;</a:t>
            </a:r>
          </a:p>
        </p:txBody>
      </p:sp>
      <p:sp>
        <p:nvSpPr>
          <p:cNvPr id="44" name="PlaceHolder 4"/>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algn="ctr">
              <a:buNone/>
            </a:pPr>
            <a:r>
              <a:rPr lang="en-US" sz="4400" b="0" strike="noStrike" spc="-1">
                <a:latin typeface="Arial"/>
              </a:rPr>
              <a:t>Click to edit the title text format</a:t>
            </a:r>
          </a:p>
        </p:txBody>
      </p:sp>
      <p:sp>
        <p:nvSpPr>
          <p:cNvPr id="45" name="PlaceHolder 5"/>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US"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latin typeface="Arial"/>
              </a:rPr>
              <a:t>Second Outline Level</a:t>
            </a:r>
          </a:p>
          <a:p>
            <a:pPr marL="1296000" lvl="2" indent="-288000">
              <a:spcBef>
                <a:spcPts val="850"/>
              </a:spcBef>
              <a:buClr>
                <a:srgbClr val="000000"/>
              </a:buClr>
              <a:buSzPct val="45000"/>
              <a:buFont typeface="Wingdings" charset="2"/>
              <a:buChar char=""/>
            </a:pPr>
            <a:r>
              <a:rPr lang="en-US" sz="2400" b="0" strike="noStrike" spc="-1">
                <a:latin typeface="Arial"/>
              </a:rPr>
              <a:t>Third Outline Level</a:t>
            </a:r>
          </a:p>
          <a:p>
            <a:pPr marL="1728000" lvl="3" indent="-216000">
              <a:spcBef>
                <a:spcPts val="567"/>
              </a:spcBef>
              <a:buClr>
                <a:srgbClr val="000000"/>
              </a:buClr>
              <a:buSzPct val="75000"/>
              <a:buFont typeface="Symbol" charset="2"/>
              <a:buChar char=""/>
            </a:pPr>
            <a:r>
              <a:rPr lang="en-US" sz="2000" b="0" strike="noStrike" spc="-1">
                <a:latin typeface="Arial"/>
              </a:rPr>
              <a:t>Fourth Outline Level</a:t>
            </a:r>
          </a:p>
          <a:p>
            <a:pPr marL="2160000" lvl="4" indent="-216000">
              <a:spcBef>
                <a:spcPts val="283"/>
              </a:spcBef>
              <a:buClr>
                <a:srgbClr val="000000"/>
              </a:buClr>
              <a:buSzPct val="45000"/>
              <a:buFont typeface="Wingdings" charset="2"/>
              <a:buChar char=""/>
            </a:pPr>
            <a:r>
              <a:rPr lang="en-US" sz="2000" b="0" strike="noStrike" spc="-1">
                <a:latin typeface="Arial"/>
              </a:rPr>
              <a:t>Fifth Outline Level</a:t>
            </a:r>
          </a:p>
          <a:p>
            <a:pPr marL="2592000" lvl="5" indent="-216000">
              <a:spcBef>
                <a:spcPts val="283"/>
              </a:spcBef>
              <a:buClr>
                <a:srgbClr val="000000"/>
              </a:buClr>
              <a:buSzPct val="45000"/>
              <a:buFont typeface="Wingdings" charset="2"/>
              <a:buChar char=""/>
            </a:pPr>
            <a:r>
              <a:rPr lang="en-US" sz="2000" b="0" strike="noStrike" spc="-1">
                <a:latin typeface="Arial"/>
              </a:rPr>
              <a:t>Sixth Outline Level</a:t>
            </a:r>
          </a:p>
          <a:p>
            <a:pPr marL="3024000" lvl="6" indent="-216000">
              <a:spcBef>
                <a:spcPts val="283"/>
              </a:spcBef>
              <a:buClr>
                <a:srgbClr val="000000"/>
              </a:buClr>
              <a:buSzPct val="45000"/>
              <a:buFont typeface="Wingdings" charset="2"/>
              <a:buChar char=""/>
            </a:pPr>
            <a:r>
              <a:rPr lang="en-US"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3.xml"/><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3.xml"/><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3.xml"/><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3.xml"/><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13.xml"/><Relationship Id="rId5" Type="http://schemas.openxmlformats.org/officeDocument/2006/relationships/image" Target="../media/image6.png"/><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13.xml"/><Relationship Id="rId5" Type="http://schemas.openxmlformats.org/officeDocument/2006/relationships/image" Target="../media/image6.png"/><Relationship Id="rId4" Type="http://schemas.openxmlformats.org/officeDocument/2006/relationships/image" Target="../media/image5.png"/></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13.xml"/><Relationship Id="rId4" Type="http://schemas.openxmlformats.org/officeDocument/2006/relationships/image" Target="../media/image5.png"/></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13.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13.xml"/><Relationship Id="rId5" Type="http://schemas.openxmlformats.org/officeDocument/2006/relationships/image" Target="../media/image12.png"/><Relationship Id="rId4" Type="http://schemas.openxmlformats.org/officeDocument/2006/relationships/image" Target="../media/image11.png"/></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13.xml"/><Relationship Id="rId4" Type="http://schemas.openxmlformats.org/officeDocument/2006/relationships/image" Target="../media/image13.png"/></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4.png"/><Relationship Id="rId2" Type="http://schemas.openxmlformats.org/officeDocument/2006/relationships/notesSlide" Target="../notesSlides/notesSlide23.xml"/><Relationship Id="rId1" Type="http://schemas.openxmlformats.org/officeDocument/2006/relationships/slideLayout" Target="../slideLayouts/slideLayout13.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13.png"/></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5.xml"/><Relationship Id="rId1" Type="http://schemas.openxmlformats.org/officeDocument/2006/relationships/slideLayout" Target="../slideLayouts/slideLayout13.xml"/><Relationship Id="rId6" Type="http://schemas.openxmlformats.org/officeDocument/2006/relationships/hyperlink" Target="https://www.chessprogramming.org/Opening_Book" TargetMode="External"/><Relationship Id="rId5" Type="http://schemas.openxmlformats.org/officeDocument/2006/relationships/hyperlink" Target="https://en.wikipedia.org/wiki/Monte_Carlo_tree_search" TargetMode="External"/><Relationship Id="rId4" Type="http://schemas.openxmlformats.org/officeDocument/2006/relationships/hyperlink" Target="https://github.com/andresgsol/winter-campus-2022-chess/"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3.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0">
          <a:blip r:embed="rId2"/>
          <a:stretch/>
        </a:blipFill>
        <a:effectLst/>
      </p:bgPr>
    </p:bg>
    <p:spTree>
      <p:nvGrpSpPr>
        <p:cNvPr id="1" name=""/>
        <p:cNvGrpSpPr/>
        <p:nvPr/>
      </p:nvGrpSpPr>
      <p:grpSpPr>
        <a:xfrm>
          <a:off x="0" y="0"/>
          <a:ext cx="0" cy="0"/>
          <a:chOff x="0" y="0"/>
          <a:chExt cx="0" cy="0"/>
        </a:xfrm>
      </p:grpSpPr>
      <p:sp>
        <p:nvSpPr>
          <p:cNvPr id="88" name="PlaceHolder 1"/>
          <p:cNvSpPr>
            <a:spLocks noGrp="1"/>
          </p:cNvSpPr>
          <p:nvPr>
            <p:ph type="title"/>
          </p:nvPr>
        </p:nvSpPr>
        <p:spPr>
          <a:xfrm>
            <a:off x="1523880" y="1690200"/>
            <a:ext cx="9143280" cy="1518840"/>
          </a:xfrm>
          <a:prstGeom prst="rect">
            <a:avLst/>
          </a:prstGeom>
          <a:solidFill>
            <a:srgbClr val="000000"/>
          </a:solidFill>
          <a:ln w="0">
            <a:noFill/>
          </a:ln>
        </p:spPr>
        <p:txBody>
          <a:bodyPr lIns="0" tIns="0" rIns="0" bIns="0" anchor="ctr">
            <a:noAutofit/>
          </a:bodyPr>
          <a:lstStyle/>
          <a:p>
            <a:pPr algn="ctr">
              <a:lnSpc>
                <a:spcPct val="90000"/>
              </a:lnSpc>
              <a:buNone/>
            </a:pPr>
            <a:r>
              <a:rPr lang="en-150" sz="6000" b="0" strike="noStrike" spc="-1">
                <a:solidFill>
                  <a:srgbClr val="FFFFFF"/>
                </a:solidFill>
                <a:latin typeface="Calibri Light"/>
              </a:rPr>
              <a:t>Chess-playing algorithms</a:t>
            </a:r>
            <a:endParaRPr lang="en-US" sz="6000" b="0" strike="noStrike" spc="-1">
              <a:latin typeface="Arial"/>
            </a:endParaRPr>
          </a:p>
        </p:txBody>
      </p:sp>
      <p:sp>
        <p:nvSpPr>
          <p:cNvPr id="89" name="PlaceHolder 2"/>
          <p:cNvSpPr>
            <a:spLocks noGrp="1"/>
          </p:cNvSpPr>
          <p:nvPr>
            <p:ph type="subTitle"/>
          </p:nvPr>
        </p:nvSpPr>
        <p:spPr>
          <a:xfrm>
            <a:off x="3713040" y="2849400"/>
            <a:ext cx="4765320" cy="1162080"/>
          </a:xfrm>
          <a:prstGeom prst="rect">
            <a:avLst/>
          </a:prstGeom>
          <a:solidFill>
            <a:srgbClr val="000000"/>
          </a:solidFill>
          <a:ln w="0">
            <a:noFill/>
          </a:ln>
        </p:spPr>
        <p:txBody>
          <a:bodyPr lIns="0" tIns="0" rIns="0" bIns="0" anchor="ctr">
            <a:noAutofit/>
          </a:bodyPr>
          <a:lstStyle/>
          <a:p>
            <a:pPr algn="ctr">
              <a:lnSpc>
                <a:spcPct val="90000"/>
              </a:lnSpc>
              <a:spcBef>
                <a:spcPts val="1001"/>
              </a:spcBef>
              <a:buNone/>
              <a:tabLst>
                <a:tab pos="0" algn="l"/>
              </a:tabLst>
            </a:pPr>
            <a:r>
              <a:rPr lang="en-150" sz="2800" b="0" strike="noStrike" spc="-1">
                <a:solidFill>
                  <a:srgbClr val="FFFFFF"/>
                </a:solidFill>
                <a:latin typeface="Calibri"/>
              </a:rPr>
              <a:t>Theory and implementation</a:t>
            </a:r>
            <a:endParaRPr lang="en-US" sz="2800" b="0" strike="noStrike" spc="-1">
              <a:latin typeface="Arial"/>
            </a:endParaRPr>
          </a:p>
        </p:txBody>
      </p:sp>
      <p:sp>
        <p:nvSpPr>
          <p:cNvPr id="90" name="Subtítulo 2"/>
          <p:cNvSpPr/>
          <p:nvPr/>
        </p:nvSpPr>
        <p:spPr>
          <a:xfrm>
            <a:off x="4705200" y="5587920"/>
            <a:ext cx="2781000" cy="515160"/>
          </a:xfrm>
          <a:prstGeom prst="rect">
            <a:avLst/>
          </a:prstGeom>
          <a:solidFill>
            <a:schemeClr val="bg1"/>
          </a:solidFill>
          <a:ln w="0">
            <a:noFill/>
          </a:ln>
          <a:effectLst>
            <a:softEdge rad="12600"/>
          </a:effectLst>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90000"/>
              </a:lnSpc>
              <a:spcBef>
                <a:spcPts val="1001"/>
              </a:spcBef>
              <a:buNone/>
              <a:tabLst>
                <a:tab pos="0" algn="l"/>
              </a:tabLst>
            </a:pPr>
            <a:r>
              <a:rPr lang="en-150" sz="2200" b="0" strike="noStrike" spc="-1">
                <a:solidFill>
                  <a:srgbClr val="000000"/>
                </a:solidFill>
                <a:latin typeface="Calibri"/>
                <a:ea typeface="DejaVu Sans"/>
              </a:rPr>
              <a:t>Andrés García Solares</a:t>
            </a:r>
            <a:endParaRPr lang="en-US" sz="2200" b="0" strike="noStrike" spc="-1">
              <a:latin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0">
          <a:blip r:embed="rId3"/>
          <a:stretch/>
        </a:blipFill>
        <a:effectLst/>
      </p:bgPr>
    </p:bg>
    <p:spTree>
      <p:nvGrpSpPr>
        <p:cNvPr id="1" name=""/>
        <p:cNvGrpSpPr/>
        <p:nvPr/>
      </p:nvGrpSpPr>
      <p:grpSpPr>
        <a:xfrm>
          <a:off x="0" y="0"/>
          <a:ext cx="0" cy="0"/>
          <a:chOff x="0" y="0"/>
          <a:chExt cx="0" cy="0"/>
        </a:xfrm>
      </p:grpSpPr>
      <p:sp>
        <p:nvSpPr>
          <p:cNvPr id="121" name="Rectángulo 9"/>
          <p:cNvSpPr/>
          <p:nvPr/>
        </p:nvSpPr>
        <p:spPr>
          <a:xfrm>
            <a:off x="1055880" y="1690560"/>
            <a:ext cx="4957200" cy="4736520"/>
          </a:xfrm>
          <a:prstGeom prst="rect">
            <a:avLst/>
          </a:prstGeom>
          <a:solidFill>
            <a:srgbClr val="EC7C30">
              <a:alpha val="60000"/>
            </a:srgbClr>
          </a:solidFill>
          <a:ln>
            <a:solidFill>
              <a:srgbClr val="AF5C24"/>
            </a:solidFill>
          </a:ln>
        </p:spPr>
        <p:style>
          <a:lnRef idx="2">
            <a:schemeClr val="accent2">
              <a:shade val="50000"/>
            </a:schemeClr>
          </a:lnRef>
          <a:fillRef idx="1">
            <a:schemeClr val="accent2"/>
          </a:fillRef>
          <a:effectRef idx="0">
            <a:schemeClr val="accent2"/>
          </a:effectRef>
          <a:fontRef idx="minor"/>
        </p:style>
      </p:sp>
      <p:sp>
        <p:nvSpPr>
          <p:cNvPr id="122" name="PlaceHolder 1"/>
          <p:cNvSpPr>
            <a:spLocks noGrp="1"/>
          </p:cNvSpPr>
          <p:nvPr>
            <p:ph type="title"/>
          </p:nvPr>
        </p:nvSpPr>
        <p:spPr>
          <a:xfrm>
            <a:off x="838080" y="365040"/>
            <a:ext cx="10755360" cy="1324800"/>
          </a:xfrm>
          <a:prstGeom prst="rect">
            <a:avLst/>
          </a:prstGeom>
          <a:noFill/>
          <a:ln w="0">
            <a:noFill/>
          </a:ln>
        </p:spPr>
        <p:txBody>
          <a:bodyPr lIns="90000" tIns="45000" rIns="90000" bIns="45000" anchor="ctr">
            <a:noAutofit/>
          </a:bodyPr>
          <a:lstStyle/>
          <a:p>
            <a:pPr>
              <a:lnSpc>
                <a:spcPct val="90000"/>
              </a:lnSpc>
              <a:buNone/>
            </a:pPr>
            <a:r>
              <a:rPr lang="en-150" sz="4400" b="0" strike="noStrike" spc="-1">
                <a:solidFill>
                  <a:srgbClr val="FFFFFF"/>
                </a:solidFill>
                <a:latin typeface="Calibri Light"/>
              </a:rPr>
              <a:t>An algorithm based on our evaluation function</a:t>
            </a:r>
            <a:endParaRPr lang="en-US" sz="4400" b="0" strike="noStrike" spc="-1">
              <a:latin typeface="Arial"/>
            </a:endParaRPr>
          </a:p>
        </p:txBody>
      </p:sp>
      <p:pic>
        <p:nvPicPr>
          <p:cNvPr id="123" name="Marcador de contenido 8" descr="Interfaz de usuario gráfica, Aplicación&#10;&#10;Descripción generada automáticamente"/>
          <p:cNvPicPr/>
          <p:nvPr/>
        </p:nvPicPr>
        <p:blipFill>
          <a:blip r:embed="rId4"/>
          <a:stretch/>
        </p:blipFill>
        <p:spPr>
          <a:xfrm>
            <a:off x="1280520" y="1962720"/>
            <a:ext cx="4507200" cy="4257720"/>
          </a:xfrm>
          <a:prstGeom prst="rect">
            <a:avLst/>
          </a:prstGeom>
          <a:ln w="0">
            <a:noFill/>
          </a:ln>
        </p:spPr>
      </p:pic>
      <p:sp>
        <p:nvSpPr>
          <p:cNvPr id="124" name="CuadroTexto 13"/>
          <p:cNvSpPr/>
          <p:nvPr/>
        </p:nvSpPr>
        <p:spPr>
          <a:xfrm>
            <a:off x="7324200" y="3399120"/>
            <a:ext cx="4453560" cy="1369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150" sz="2800" b="0" strike="noStrike" spc="-1">
                <a:solidFill>
                  <a:srgbClr val="FFFFFF"/>
                </a:solidFill>
                <a:latin typeface="Calibri"/>
                <a:ea typeface="DejaVu Sans"/>
              </a:rPr>
              <a:t>Make the move </a:t>
            </a:r>
            <a:endParaRPr lang="en-US" sz="2800" b="0" strike="noStrike" spc="-1">
              <a:latin typeface="Arial"/>
            </a:endParaRPr>
          </a:p>
          <a:p>
            <a:pPr>
              <a:lnSpc>
                <a:spcPct val="100000"/>
              </a:lnSpc>
              <a:buNone/>
            </a:pPr>
            <a:r>
              <a:rPr lang="en-150" sz="2800" b="0" strike="noStrike" spc="-1">
                <a:solidFill>
                  <a:srgbClr val="FFFFFF"/>
                </a:solidFill>
                <a:latin typeface="Calibri"/>
                <a:ea typeface="DejaVu Sans"/>
              </a:rPr>
              <a:t>that leads to the position with the highest evaluation</a:t>
            </a:r>
            <a:endParaRPr lang="en-US" sz="2800" b="0" strike="noStrike" spc="-1">
              <a:latin typeface="Arial"/>
            </a:endParaRPr>
          </a:p>
        </p:txBody>
      </p:sp>
    </p:spTree>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1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0">
          <a:blip r:embed="rId3"/>
          <a:stretch/>
        </a:blipFill>
        <a:effectLst/>
      </p:bgPr>
    </p:bg>
    <p:spTree>
      <p:nvGrpSpPr>
        <p:cNvPr id="1" name=""/>
        <p:cNvGrpSpPr/>
        <p:nvPr/>
      </p:nvGrpSpPr>
      <p:grpSpPr>
        <a:xfrm>
          <a:off x="0" y="0"/>
          <a:ext cx="0" cy="0"/>
          <a:chOff x="0" y="0"/>
          <a:chExt cx="0" cy="0"/>
        </a:xfrm>
      </p:grpSpPr>
      <p:sp>
        <p:nvSpPr>
          <p:cNvPr id="125" name="Título 1"/>
          <p:cNvSpPr/>
          <p:nvPr/>
        </p:nvSpPr>
        <p:spPr>
          <a:xfrm>
            <a:off x="2220840" y="2363400"/>
            <a:ext cx="7607520" cy="2130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90000"/>
              </a:lnSpc>
              <a:buNone/>
            </a:pPr>
            <a:r>
              <a:rPr lang="en-150" sz="4400" b="0" strike="noStrike" spc="-1">
                <a:solidFill>
                  <a:srgbClr val="FFFFFF"/>
                </a:solidFill>
                <a:latin typeface="Calibri Light"/>
                <a:ea typeface="DejaVu Sans"/>
              </a:rPr>
              <a:t>Demo time!</a:t>
            </a:r>
            <a:br>
              <a:rPr sz="4400"/>
            </a:br>
            <a:endParaRPr lang="en-US" sz="4400" b="0" strike="noStrike" spc="-1">
              <a:latin typeface="Arial"/>
            </a:endParaRPr>
          </a:p>
          <a:p>
            <a:pPr algn="ctr">
              <a:lnSpc>
                <a:spcPct val="90000"/>
              </a:lnSpc>
              <a:buNone/>
            </a:pPr>
            <a:r>
              <a:rPr lang="en-150" sz="4400" b="0" strike="noStrike" spc="-1">
                <a:solidFill>
                  <a:srgbClr val="FFFFFF"/>
                </a:solidFill>
                <a:latin typeface="Calibri Light"/>
                <a:ea typeface="DejaVu Sans"/>
              </a:rPr>
              <a:t>Piece values evaluation function</a:t>
            </a:r>
            <a:endParaRPr lang="en-US" sz="4400" b="0" strike="noStrike" spc="-1">
              <a:latin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0">
          <a:blip r:embed="rId2"/>
          <a:stretch/>
        </a:blipFill>
        <a:effectLst/>
      </p:bgPr>
    </p:bg>
    <p:spTree>
      <p:nvGrpSpPr>
        <p:cNvPr id="1" name=""/>
        <p:cNvGrpSpPr/>
        <p:nvPr/>
      </p:nvGrpSpPr>
      <p:grpSpPr>
        <a:xfrm>
          <a:off x="0" y="0"/>
          <a:ext cx="0" cy="0"/>
          <a:chOff x="0" y="0"/>
          <a:chExt cx="0" cy="0"/>
        </a:xfrm>
      </p:grpSpPr>
      <p:sp>
        <p:nvSpPr>
          <p:cNvPr id="126" name="PlaceHolder 1"/>
          <p:cNvSpPr>
            <a:spLocks noGrp="1"/>
          </p:cNvSpPr>
          <p:nvPr>
            <p:ph type="title"/>
          </p:nvPr>
        </p:nvSpPr>
        <p:spPr>
          <a:xfrm>
            <a:off x="2388240" y="1909440"/>
            <a:ext cx="7414560" cy="1518840"/>
          </a:xfrm>
          <a:prstGeom prst="rect">
            <a:avLst/>
          </a:prstGeom>
          <a:solidFill>
            <a:srgbClr val="000000"/>
          </a:solidFill>
          <a:ln w="0">
            <a:noFill/>
          </a:ln>
        </p:spPr>
        <p:txBody>
          <a:bodyPr lIns="0" tIns="0" rIns="0" bIns="0" anchor="ctr">
            <a:normAutofit/>
          </a:bodyPr>
          <a:lstStyle/>
          <a:p>
            <a:pPr algn="ctr">
              <a:lnSpc>
                <a:spcPct val="90000"/>
              </a:lnSpc>
              <a:buNone/>
            </a:pPr>
            <a:r>
              <a:rPr lang="en-150" sz="6000" b="0" strike="noStrike" spc="-1">
                <a:solidFill>
                  <a:srgbClr val="FFFFFF"/>
                </a:solidFill>
                <a:latin typeface="Calibri Light"/>
              </a:rPr>
              <a:t>Minimax algorithm</a:t>
            </a:r>
            <a:endParaRPr lang="en-US" sz="6000" b="0" strike="noStrike" spc="-1">
              <a:latin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0">
          <a:blip r:embed="rId3"/>
          <a:stretch/>
        </a:blipFill>
        <a:effectLst/>
      </p:bgPr>
    </p:bg>
    <p:spTree>
      <p:nvGrpSpPr>
        <p:cNvPr id="1" name=""/>
        <p:cNvGrpSpPr/>
        <p:nvPr/>
      </p:nvGrpSpPr>
      <p:grpSpPr>
        <a:xfrm>
          <a:off x="0" y="0"/>
          <a:ext cx="0" cy="0"/>
          <a:chOff x="0" y="0"/>
          <a:chExt cx="0" cy="0"/>
        </a:xfrm>
      </p:grpSpPr>
      <p:sp>
        <p:nvSpPr>
          <p:cNvPr id="127" name="PlaceHolder 1"/>
          <p:cNvSpPr>
            <a:spLocks noGrp="1"/>
          </p:cNvSpPr>
          <p:nvPr>
            <p:ph type="title"/>
          </p:nvPr>
        </p:nvSpPr>
        <p:spPr>
          <a:xfrm>
            <a:off x="838080" y="365040"/>
            <a:ext cx="4545720" cy="1324800"/>
          </a:xfrm>
          <a:prstGeom prst="rect">
            <a:avLst/>
          </a:prstGeom>
          <a:noFill/>
          <a:ln w="0">
            <a:noFill/>
          </a:ln>
        </p:spPr>
        <p:txBody>
          <a:bodyPr lIns="90000" tIns="45000" rIns="90000" bIns="45000" anchor="ctr">
            <a:noAutofit/>
          </a:bodyPr>
          <a:lstStyle/>
          <a:p>
            <a:pPr>
              <a:lnSpc>
                <a:spcPct val="90000"/>
              </a:lnSpc>
              <a:buNone/>
            </a:pPr>
            <a:r>
              <a:rPr lang="en-150" sz="4400" b="0" strike="noStrike" spc="-1">
                <a:solidFill>
                  <a:srgbClr val="FFFFFF"/>
                </a:solidFill>
                <a:latin typeface="Calibri Light"/>
              </a:rPr>
              <a:t>Expanding the tree</a:t>
            </a:r>
            <a:endParaRPr lang="en-US" sz="4400" b="0" strike="noStrike" spc="-1">
              <a:latin typeface="Arial"/>
            </a:endParaRPr>
          </a:p>
        </p:txBody>
      </p:sp>
      <p:pic>
        <p:nvPicPr>
          <p:cNvPr id="128" name="Picture 15"/>
          <p:cNvPicPr/>
          <p:nvPr/>
        </p:nvPicPr>
        <p:blipFill>
          <a:blip r:embed="rId4"/>
          <a:srcRect l="2533" r="2047"/>
          <a:stretch/>
        </p:blipFill>
        <p:spPr>
          <a:xfrm>
            <a:off x="142200" y="1846440"/>
            <a:ext cx="9129960" cy="4877640"/>
          </a:xfrm>
          <a:prstGeom prst="rect">
            <a:avLst/>
          </a:prstGeom>
          <a:ln w="0">
            <a:noFill/>
          </a:ln>
        </p:spPr>
      </p:pic>
      <p:sp>
        <p:nvSpPr>
          <p:cNvPr id="129" name="Título 1"/>
          <p:cNvSpPr/>
          <p:nvPr/>
        </p:nvSpPr>
        <p:spPr>
          <a:xfrm>
            <a:off x="9453960" y="2389320"/>
            <a:ext cx="2737080" cy="35316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nSpc>
                <a:spcPct val="90000"/>
              </a:lnSpc>
              <a:buNone/>
            </a:pPr>
            <a:r>
              <a:rPr lang="en-150" sz="2400" b="0" strike="noStrike" spc="-1">
                <a:solidFill>
                  <a:srgbClr val="FFFFFF"/>
                </a:solidFill>
                <a:latin typeface="Calibri"/>
                <a:ea typeface="DejaVu Sans"/>
              </a:rPr>
              <a:t>Squares = positions</a:t>
            </a:r>
            <a:endParaRPr lang="en-US" sz="2400" b="0" strike="noStrike" spc="-1">
              <a:latin typeface="Arial"/>
            </a:endParaRPr>
          </a:p>
          <a:p>
            <a:pPr>
              <a:lnSpc>
                <a:spcPct val="90000"/>
              </a:lnSpc>
              <a:buNone/>
            </a:pPr>
            <a:endParaRPr lang="en-US" sz="2400" b="0" strike="noStrike" spc="-1">
              <a:latin typeface="Arial"/>
            </a:endParaRPr>
          </a:p>
          <a:p>
            <a:pPr>
              <a:lnSpc>
                <a:spcPct val="90000"/>
              </a:lnSpc>
              <a:buNone/>
            </a:pPr>
            <a:r>
              <a:rPr lang="en-150" sz="2400" b="0" strike="noStrike" spc="-1">
                <a:solidFill>
                  <a:srgbClr val="FFFFFF"/>
                </a:solidFill>
                <a:latin typeface="Calibri"/>
                <a:ea typeface="DejaVu Sans"/>
              </a:rPr>
              <a:t>Lines = moves</a:t>
            </a:r>
            <a:endParaRPr lang="en-US" sz="2400" b="0" strike="noStrike" spc="-1">
              <a:latin typeface="Arial"/>
            </a:endParaRPr>
          </a:p>
          <a:p>
            <a:pPr>
              <a:lnSpc>
                <a:spcPct val="90000"/>
              </a:lnSpc>
              <a:buNone/>
            </a:pPr>
            <a:endParaRPr lang="en-US" sz="2400" b="0" strike="noStrike" spc="-1">
              <a:latin typeface="Arial"/>
            </a:endParaRPr>
          </a:p>
          <a:p>
            <a:pPr>
              <a:lnSpc>
                <a:spcPct val="90000"/>
              </a:lnSpc>
              <a:buNone/>
            </a:pPr>
            <a:r>
              <a:rPr lang="en-150" sz="2400" b="0" strike="noStrike" spc="-1">
                <a:solidFill>
                  <a:srgbClr val="FFFFFF"/>
                </a:solidFill>
                <a:latin typeface="Calibri"/>
                <a:ea typeface="DejaVu Sans"/>
              </a:rPr>
              <a:t>Black square =</a:t>
            </a:r>
            <a:endParaRPr lang="en-US" sz="2400" b="0" strike="noStrike" spc="-1">
              <a:latin typeface="Arial"/>
            </a:endParaRPr>
          </a:p>
          <a:p>
            <a:pPr>
              <a:lnSpc>
                <a:spcPct val="90000"/>
              </a:lnSpc>
              <a:buNone/>
            </a:pPr>
            <a:r>
              <a:rPr lang="en-150" sz="2400" b="0" strike="noStrike" spc="-1">
                <a:solidFill>
                  <a:srgbClr val="FFFFFF"/>
                </a:solidFill>
                <a:latin typeface="Calibri"/>
                <a:ea typeface="DejaVu Sans"/>
              </a:rPr>
              <a:t>black to move</a:t>
            </a:r>
            <a:endParaRPr lang="en-US" sz="2400" b="0" strike="noStrike" spc="-1">
              <a:latin typeface="Arial"/>
            </a:endParaRPr>
          </a:p>
          <a:p>
            <a:pPr>
              <a:lnSpc>
                <a:spcPct val="90000"/>
              </a:lnSpc>
              <a:buNone/>
            </a:pPr>
            <a:endParaRPr lang="en-US" sz="2400" b="0" strike="noStrike" spc="-1">
              <a:latin typeface="Arial"/>
            </a:endParaRPr>
          </a:p>
          <a:p>
            <a:pPr>
              <a:lnSpc>
                <a:spcPct val="90000"/>
              </a:lnSpc>
              <a:buNone/>
            </a:pPr>
            <a:r>
              <a:rPr lang="en-150" sz="2400" b="0" strike="noStrike" spc="-1">
                <a:solidFill>
                  <a:srgbClr val="FFFFFF"/>
                </a:solidFill>
                <a:latin typeface="Calibri"/>
                <a:ea typeface="DejaVu Sans"/>
              </a:rPr>
              <a:t>White square =</a:t>
            </a:r>
            <a:endParaRPr lang="en-US" sz="2400" b="0" strike="noStrike" spc="-1">
              <a:latin typeface="Arial"/>
            </a:endParaRPr>
          </a:p>
          <a:p>
            <a:pPr>
              <a:lnSpc>
                <a:spcPct val="90000"/>
              </a:lnSpc>
              <a:buNone/>
            </a:pPr>
            <a:r>
              <a:rPr lang="en-150" sz="2400" b="0" strike="noStrike" spc="-1">
                <a:solidFill>
                  <a:srgbClr val="FFFFFF"/>
                </a:solidFill>
                <a:latin typeface="Calibri"/>
                <a:ea typeface="DejaVu Sans"/>
              </a:rPr>
              <a:t>white to move</a:t>
            </a:r>
            <a:endParaRPr lang="en-US" sz="2400" b="0" strike="noStrike" spc="-1">
              <a:latin typeface="Arial"/>
            </a:endParaRPr>
          </a:p>
        </p:txBody>
      </p:sp>
      <p:sp>
        <p:nvSpPr>
          <p:cNvPr id="130" name="Título 1"/>
          <p:cNvSpPr/>
          <p:nvPr/>
        </p:nvSpPr>
        <p:spPr>
          <a:xfrm>
            <a:off x="6535080" y="330480"/>
            <a:ext cx="2737080" cy="1437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nSpc>
                <a:spcPct val="90000"/>
              </a:lnSpc>
              <a:buNone/>
            </a:pPr>
            <a:r>
              <a:rPr lang="en-150" sz="2400" b="0" i="1" strike="noStrike" spc="-1" dirty="0">
                <a:solidFill>
                  <a:srgbClr val="FFFFFF"/>
                </a:solidFill>
                <a:latin typeface="Calibri Light"/>
                <a:ea typeface="DejaVu Sans"/>
              </a:rPr>
              <a:t>Let’s say we are playing as black...</a:t>
            </a:r>
            <a:endParaRPr lang="en-US" sz="2400" b="0" strike="noStrike" spc="-1" dirty="0">
              <a:latin typeface="Arial"/>
            </a:endParaRPr>
          </a:p>
        </p:txBody>
      </p:sp>
      <p:sp>
        <p:nvSpPr>
          <p:cNvPr id="131" name="Título 2"/>
          <p:cNvSpPr/>
          <p:nvPr/>
        </p:nvSpPr>
        <p:spPr>
          <a:xfrm>
            <a:off x="3036240" y="2802960"/>
            <a:ext cx="553320" cy="532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90000"/>
              </a:lnSpc>
              <a:buNone/>
            </a:pPr>
            <a:r>
              <a:rPr lang="en-150" sz="2000" b="0" strike="noStrike" spc="-1">
                <a:solidFill>
                  <a:srgbClr val="000000"/>
                </a:solidFill>
                <a:latin typeface="Calibri"/>
                <a:ea typeface="DejaVu Sans"/>
              </a:rPr>
              <a:t>A</a:t>
            </a:r>
            <a:endParaRPr lang="en-US" sz="2000" b="0" strike="noStrike" spc="-1">
              <a:latin typeface="Arial"/>
            </a:endParaRPr>
          </a:p>
        </p:txBody>
      </p:sp>
      <p:sp>
        <p:nvSpPr>
          <p:cNvPr id="132" name="Título 4"/>
          <p:cNvSpPr/>
          <p:nvPr/>
        </p:nvSpPr>
        <p:spPr>
          <a:xfrm>
            <a:off x="4315320" y="3067200"/>
            <a:ext cx="553320" cy="532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90000"/>
              </a:lnSpc>
              <a:buNone/>
            </a:pPr>
            <a:r>
              <a:rPr lang="en-150" sz="2000" b="0" strike="noStrike" spc="-1">
                <a:solidFill>
                  <a:srgbClr val="000000"/>
                </a:solidFill>
                <a:latin typeface="Calibri"/>
                <a:ea typeface="DejaVu Sans"/>
              </a:rPr>
              <a:t>B</a:t>
            </a:r>
            <a:endParaRPr lang="en-US" sz="2000" b="0" strike="noStrike" spc="-1">
              <a:latin typeface="Arial"/>
            </a:endParaRPr>
          </a:p>
        </p:txBody>
      </p:sp>
      <p:sp>
        <p:nvSpPr>
          <p:cNvPr id="133" name="Título 5"/>
          <p:cNvSpPr/>
          <p:nvPr/>
        </p:nvSpPr>
        <p:spPr>
          <a:xfrm>
            <a:off x="5786280" y="2800800"/>
            <a:ext cx="553320" cy="532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90000"/>
              </a:lnSpc>
              <a:buNone/>
            </a:pPr>
            <a:r>
              <a:rPr lang="en-150" sz="2000" b="0" strike="noStrike" spc="-1">
                <a:solidFill>
                  <a:srgbClr val="000000"/>
                </a:solidFill>
                <a:latin typeface="Calibri"/>
                <a:ea typeface="DejaVu Sans"/>
              </a:rPr>
              <a:t>C</a:t>
            </a:r>
            <a:endParaRPr lang="en-US" sz="2000" b="0" strike="noStrike" spc="-1">
              <a:latin typeface="Arial"/>
            </a:endParaRPr>
          </a:p>
        </p:txBody>
      </p:sp>
    </p:spTree>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0" presetClass="entr" fill="hold" nodeType="clickEffect">
                                  <p:stCondLst>
                                    <p:cond delay="0"/>
                                  </p:stCondLst>
                                  <p:childTnLst>
                                    <p:set>
                                      <p:cBhvr>
                                        <p:cTn id="6" dur="1" fill="hold">
                                          <p:stCondLst>
                                            <p:cond delay="0"/>
                                          </p:stCondLst>
                                        </p:cTn>
                                        <p:tgtEl>
                                          <p:spTgt spid="129"/>
                                        </p:tgtEl>
                                        <p:attrNameLst>
                                          <p:attrName>style.visibility</p:attrName>
                                        </p:attrNameLst>
                                      </p:cBhvr>
                                      <p:to>
                                        <p:strVal val="visible"/>
                                      </p:to>
                                    </p:set>
                                    <p:animEffect transition="in" filter="fade">
                                      <p:cBhvr additive="repl">
                                        <p:cTn id="7" dur="500"/>
                                        <p:tgtEl>
                                          <p:spTgt spid="129"/>
                                        </p:tgtEl>
                                      </p:cBhvr>
                                    </p:animEffect>
                                  </p:childTnLst>
                                </p:cTn>
                              </p:par>
                            </p:childTnLst>
                          </p:cTn>
                        </p:par>
                        <p:par>
                          <p:cTn id="8" fill="hold">
                            <p:stCondLst>
                              <p:cond delay="500"/>
                            </p:stCondLst>
                            <p:childTnLst>
                              <p:par>
                                <p:cTn id="9" presetID="10" presetClass="entr" fill="hold" nodeType="afterEffect">
                                  <p:stCondLst>
                                    <p:cond delay="0"/>
                                  </p:stCondLst>
                                  <p:childTnLst>
                                    <p:set>
                                      <p:cBhvr>
                                        <p:cTn id="10" dur="1" fill="hold">
                                          <p:stCondLst>
                                            <p:cond delay="0"/>
                                          </p:stCondLst>
                                        </p:cTn>
                                        <p:tgtEl>
                                          <p:spTgt spid="130"/>
                                        </p:tgtEl>
                                        <p:attrNameLst>
                                          <p:attrName>style.visibility</p:attrName>
                                        </p:attrNameLst>
                                      </p:cBhvr>
                                      <p:to>
                                        <p:strVal val="visible"/>
                                      </p:to>
                                    </p:set>
                                    <p:animEffect transition="in" filter="fade">
                                      <p:cBhvr additive="repl">
                                        <p:cTn id="11" dur="500"/>
                                        <p:tgtEl>
                                          <p:spTgt spid="1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0">
          <a:blip r:embed="rId3"/>
          <a:stretch/>
        </a:blipFill>
        <a:effectLst/>
      </p:bgPr>
    </p:bg>
    <p:spTree>
      <p:nvGrpSpPr>
        <p:cNvPr id="1" name=""/>
        <p:cNvGrpSpPr/>
        <p:nvPr/>
      </p:nvGrpSpPr>
      <p:grpSpPr>
        <a:xfrm>
          <a:off x="0" y="0"/>
          <a:ext cx="0" cy="0"/>
          <a:chOff x="0" y="0"/>
          <a:chExt cx="0" cy="0"/>
        </a:xfrm>
      </p:grpSpPr>
      <p:sp>
        <p:nvSpPr>
          <p:cNvPr id="134" name="PlaceHolder 1"/>
          <p:cNvSpPr>
            <a:spLocks noGrp="1"/>
          </p:cNvSpPr>
          <p:nvPr>
            <p:ph type="title"/>
          </p:nvPr>
        </p:nvSpPr>
        <p:spPr>
          <a:xfrm>
            <a:off x="838080" y="365040"/>
            <a:ext cx="9796680" cy="1324800"/>
          </a:xfrm>
          <a:prstGeom prst="rect">
            <a:avLst/>
          </a:prstGeom>
          <a:noFill/>
          <a:ln w="0">
            <a:noFill/>
          </a:ln>
        </p:spPr>
        <p:txBody>
          <a:bodyPr lIns="90000" tIns="45000" rIns="90000" bIns="45000" anchor="ctr">
            <a:noAutofit/>
          </a:bodyPr>
          <a:lstStyle/>
          <a:p>
            <a:pPr>
              <a:lnSpc>
                <a:spcPct val="90000"/>
              </a:lnSpc>
              <a:buNone/>
            </a:pPr>
            <a:r>
              <a:rPr lang="en-150" sz="4400" b="0" strike="noStrike" spc="-1" dirty="0">
                <a:solidFill>
                  <a:srgbClr val="FFFFFF"/>
                </a:solidFill>
                <a:latin typeface="Calibri Light"/>
              </a:rPr>
              <a:t>Let’s evaluate the leaves</a:t>
            </a:r>
            <a:endParaRPr lang="en-US" sz="4400" b="0" strike="noStrike" spc="-1" dirty="0">
              <a:latin typeface="Arial"/>
            </a:endParaRPr>
          </a:p>
        </p:txBody>
      </p:sp>
      <p:pic>
        <p:nvPicPr>
          <p:cNvPr id="135" name="Picture 15"/>
          <p:cNvPicPr/>
          <p:nvPr/>
        </p:nvPicPr>
        <p:blipFill>
          <a:blip r:embed="rId4"/>
          <a:srcRect l="2533" r="2047"/>
          <a:stretch/>
        </p:blipFill>
        <p:spPr>
          <a:xfrm>
            <a:off x="142200" y="1846440"/>
            <a:ext cx="9129960" cy="4877640"/>
          </a:xfrm>
          <a:prstGeom prst="rect">
            <a:avLst/>
          </a:prstGeom>
          <a:ln w="0">
            <a:noFill/>
          </a:ln>
        </p:spPr>
      </p:pic>
      <p:sp>
        <p:nvSpPr>
          <p:cNvPr id="136" name="Título 1"/>
          <p:cNvSpPr/>
          <p:nvPr/>
        </p:nvSpPr>
        <p:spPr>
          <a:xfrm>
            <a:off x="284040" y="5832720"/>
            <a:ext cx="553320" cy="532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90000"/>
              </a:lnSpc>
              <a:buNone/>
            </a:pPr>
            <a:r>
              <a:rPr lang="en-150" sz="2000" b="0" strike="noStrike" spc="-1">
                <a:solidFill>
                  <a:srgbClr val="FFFFFF"/>
                </a:solidFill>
                <a:latin typeface="Calibri"/>
                <a:ea typeface="DejaVu Sans"/>
              </a:rPr>
              <a:t>-60</a:t>
            </a:r>
            <a:endParaRPr lang="en-US" sz="2000" b="0" strike="noStrike" spc="-1">
              <a:latin typeface="Arial"/>
            </a:endParaRPr>
          </a:p>
        </p:txBody>
      </p:sp>
      <p:sp>
        <p:nvSpPr>
          <p:cNvPr id="137" name="Título 1"/>
          <p:cNvSpPr/>
          <p:nvPr/>
        </p:nvSpPr>
        <p:spPr>
          <a:xfrm>
            <a:off x="1189440" y="5832720"/>
            <a:ext cx="553320" cy="532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90000"/>
              </a:lnSpc>
              <a:buNone/>
            </a:pPr>
            <a:r>
              <a:rPr lang="en-150" sz="2000" b="0" strike="noStrike" spc="-1">
                <a:solidFill>
                  <a:srgbClr val="FFFFFF"/>
                </a:solidFill>
                <a:latin typeface="Calibri"/>
                <a:ea typeface="DejaVu Sans"/>
              </a:rPr>
              <a:t>40</a:t>
            </a:r>
            <a:endParaRPr lang="en-US" sz="2000" b="0" strike="noStrike" spc="-1">
              <a:latin typeface="Arial"/>
            </a:endParaRPr>
          </a:p>
        </p:txBody>
      </p:sp>
      <p:sp>
        <p:nvSpPr>
          <p:cNvPr id="138" name="Título 1"/>
          <p:cNvSpPr/>
          <p:nvPr/>
        </p:nvSpPr>
        <p:spPr>
          <a:xfrm>
            <a:off x="2095200" y="5832720"/>
            <a:ext cx="553320" cy="532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90000"/>
              </a:lnSpc>
              <a:buNone/>
            </a:pPr>
            <a:r>
              <a:rPr lang="en-150" sz="2000" b="0" strike="noStrike" spc="-1">
                <a:solidFill>
                  <a:srgbClr val="FFFFFF"/>
                </a:solidFill>
                <a:latin typeface="Calibri"/>
                <a:ea typeface="DejaVu Sans"/>
              </a:rPr>
              <a:t>0</a:t>
            </a:r>
            <a:endParaRPr lang="en-US" sz="2000" b="0" strike="noStrike" spc="-1">
              <a:latin typeface="Arial"/>
            </a:endParaRPr>
          </a:p>
        </p:txBody>
      </p:sp>
      <p:sp>
        <p:nvSpPr>
          <p:cNvPr id="139" name="Título 1"/>
          <p:cNvSpPr/>
          <p:nvPr/>
        </p:nvSpPr>
        <p:spPr>
          <a:xfrm>
            <a:off x="3515400" y="5832720"/>
            <a:ext cx="553320" cy="532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90000"/>
              </a:lnSpc>
              <a:buNone/>
            </a:pPr>
            <a:r>
              <a:rPr lang="en-150" sz="2000" b="0" strike="noStrike" spc="-1">
                <a:solidFill>
                  <a:srgbClr val="FFFFFF"/>
                </a:solidFill>
                <a:latin typeface="Calibri"/>
                <a:ea typeface="DejaVu Sans"/>
              </a:rPr>
              <a:t>70</a:t>
            </a:r>
            <a:endParaRPr lang="en-US" sz="2000" b="0" strike="noStrike" spc="-1">
              <a:latin typeface="Arial"/>
            </a:endParaRPr>
          </a:p>
        </p:txBody>
      </p:sp>
      <p:sp>
        <p:nvSpPr>
          <p:cNvPr id="140" name="Título 1"/>
          <p:cNvSpPr/>
          <p:nvPr/>
        </p:nvSpPr>
        <p:spPr>
          <a:xfrm>
            <a:off x="4419720" y="5832720"/>
            <a:ext cx="553320" cy="532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90000"/>
              </a:lnSpc>
              <a:buNone/>
            </a:pPr>
            <a:r>
              <a:rPr lang="en-150" sz="2000" b="0" strike="noStrike" spc="-1">
                <a:solidFill>
                  <a:srgbClr val="FFFFFF"/>
                </a:solidFill>
                <a:latin typeface="Calibri"/>
                <a:ea typeface="DejaVu Sans"/>
              </a:rPr>
              <a:t>-80</a:t>
            </a:r>
            <a:endParaRPr lang="en-US" sz="2000" b="0" strike="noStrike" spc="-1">
              <a:latin typeface="Arial"/>
            </a:endParaRPr>
          </a:p>
        </p:txBody>
      </p:sp>
      <p:sp>
        <p:nvSpPr>
          <p:cNvPr id="141" name="Título 1"/>
          <p:cNvSpPr/>
          <p:nvPr/>
        </p:nvSpPr>
        <p:spPr>
          <a:xfrm>
            <a:off x="5323680" y="5832720"/>
            <a:ext cx="553320" cy="532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90000"/>
              </a:lnSpc>
              <a:buNone/>
            </a:pPr>
            <a:r>
              <a:rPr lang="en-150" sz="2000" b="0" strike="noStrike" spc="-1">
                <a:solidFill>
                  <a:srgbClr val="FFFFFF"/>
                </a:solidFill>
                <a:latin typeface="Calibri"/>
                <a:ea typeface="DejaVu Sans"/>
              </a:rPr>
              <a:t>-90</a:t>
            </a:r>
            <a:endParaRPr lang="en-US" sz="2000" b="0" strike="noStrike" spc="-1">
              <a:latin typeface="Arial"/>
            </a:endParaRPr>
          </a:p>
        </p:txBody>
      </p:sp>
      <p:sp>
        <p:nvSpPr>
          <p:cNvPr id="142" name="Título 1"/>
          <p:cNvSpPr/>
          <p:nvPr/>
        </p:nvSpPr>
        <p:spPr>
          <a:xfrm>
            <a:off x="6744240" y="5832720"/>
            <a:ext cx="553320" cy="532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90000"/>
              </a:lnSpc>
              <a:buNone/>
            </a:pPr>
            <a:r>
              <a:rPr lang="en-150" sz="2000" b="0" strike="noStrike" spc="-1">
                <a:solidFill>
                  <a:srgbClr val="FFFFFF"/>
                </a:solidFill>
                <a:latin typeface="Calibri"/>
                <a:ea typeface="DejaVu Sans"/>
              </a:rPr>
              <a:t>-40</a:t>
            </a:r>
            <a:endParaRPr lang="en-US" sz="2000" b="0" strike="noStrike" spc="-1">
              <a:latin typeface="Arial"/>
            </a:endParaRPr>
          </a:p>
        </p:txBody>
      </p:sp>
      <p:sp>
        <p:nvSpPr>
          <p:cNvPr id="143" name="Título 1"/>
          <p:cNvSpPr/>
          <p:nvPr/>
        </p:nvSpPr>
        <p:spPr>
          <a:xfrm>
            <a:off x="7648200" y="5832720"/>
            <a:ext cx="553320" cy="532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90000"/>
              </a:lnSpc>
              <a:buNone/>
            </a:pPr>
            <a:r>
              <a:rPr lang="en-150" sz="2000" b="0" strike="noStrike" spc="-1">
                <a:solidFill>
                  <a:srgbClr val="FFFFFF"/>
                </a:solidFill>
                <a:latin typeface="Calibri"/>
                <a:ea typeface="DejaVu Sans"/>
              </a:rPr>
              <a:t>-20</a:t>
            </a:r>
            <a:endParaRPr lang="en-US" sz="2000" b="0" strike="noStrike" spc="-1">
              <a:latin typeface="Arial"/>
            </a:endParaRPr>
          </a:p>
        </p:txBody>
      </p:sp>
      <p:sp>
        <p:nvSpPr>
          <p:cNvPr id="144" name="Título 1"/>
          <p:cNvSpPr/>
          <p:nvPr/>
        </p:nvSpPr>
        <p:spPr>
          <a:xfrm>
            <a:off x="8552520" y="5832720"/>
            <a:ext cx="553320" cy="532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90000"/>
              </a:lnSpc>
              <a:buNone/>
            </a:pPr>
            <a:r>
              <a:rPr lang="en-150" sz="2000" b="0" strike="noStrike" spc="-1">
                <a:solidFill>
                  <a:srgbClr val="FFFFFF"/>
                </a:solidFill>
                <a:latin typeface="Calibri"/>
                <a:ea typeface="DejaVu Sans"/>
              </a:rPr>
              <a:t>-60</a:t>
            </a:r>
            <a:endParaRPr lang="en-US" sz="2000" b="0" strike="noStrike" spc="-1">
              <a:latin typeface="Arial"/>
            </a:endParaRPr>
          </a:p>
        </p:txBody>
      </p:sp>
      <p:sp>
        <p:nvSpPr>
          <p:cNvPr id="145" name="Título 1"/>
          <p:cNvSpPr/>
          <p:nvPr/>
        </p:nvSpPr>
        <p:spPr>
          <a:xfrm>
            <a:off x="8202240" y="56520"/>
            <a:ext cx="4126680" cy="1437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nSpc>
                <a:spcPct val="90000"/>
              </a:lnSpc>
              <a:buNone/>
            </a:pPr>
            <a:r>
              <a:rPr lang="en-150" sz="2400" b="0" i="1" strike="noStrike" spc="-1">
                <a:solidFill>
                  <a:srgbClr val="FFFFFF"/>
                </a:solidFill>
                <a:latin typeface="Calibri Light"/>
                <a:ea typeface="DejaVu Sans"/>
              </a:rPr>
              <a:t>Reminder: t</a:t>
            </a:r>
            <a:r>
              <a:rPr lang="es-ES" sz="2400" b="0" i="1" strike="noStrike" spc="-1">
                <a:solidFill>
                  <a:srgbClr val="FFFFFF"/>
                </a:solidFill>
                <a:latin typeface="Calibri Light"/>
                <a:ea typeface="DejaVu Sans"/>
              </a:rPr>
              <a:t>he</a:t>
            </a:r>
            <a:r>
              <a:rPr lang="en-150" sz="2400" b="0" i="1" strike="noStrike" spc="-1">
                <a:solidFill>
                  <a:srgbClr val="FFFFFF"/>
                </a:solidFill>
                <a:latin typeface="Calibri Light"/>
                <a:ea typeface="DejaVu Sans"/>
              </a:rPr>
              <a:t> more negative the eval, the better for black</a:t>
            </a:r>
            <a:endParaRPr lang="en-US" sz="2400" b="0" strike="noStrike" spc="-1">
              <a:latin typeface="Arial"/>
            </a:endParaRPr>
          </a:p>
        </p:txBody>
      </p:sp>
      <p:sp>
        <p:nvSpPr>
          <p:cNvPr id="146" name="Straight Arrow Connector 18"/>
          <p:cNvSpPr/>
          <p:nvPr/>
        </p:nvSpPr>
        <p:spPr>
          <a:xfrm>
            <a:off x="10679760" y="1377360"/>
            <a:ext cx="360" cy="753840"/>
          </a:xfrm>
          <a:custGeom>
            <a:avLst/>
            <a:gdLst/>
            <a:ahLst/>
            <a:cxnLst/>
            <a:rect l="l" t="t" r="r" b="b"/>
            <a:pathLst>
              <a:path w="21600" h="21600">
                <a:moveTo>
                  <a:pt x="0" y="0"/>
                </a:moveTo>
                <a:lnTo>
                  <a:pt x="21600" y="21600"/>
                </a:lnTo>
              </a:path>
            </a:pathLst>
          </a:custGeom>
          <a:noFill/>
          <a:ln w="57150">
            <a:solidFill>
              <a:srgbClr val="FFFFFF"/>
            </a:solidFill>
            <a:tailEnd type="triangle" w="med" len="med"/>
          </a:ln>
        </p:spPr>
        <p:style>
          <a:lnRef idx="1">
            <a:schemeClr val="accent1"/>
          </a:lnRef>
          <a:fillRef idx="0">
            <a:schemeClr val="accent1"/>
          </a:fillRef>
          <a:effectRef idx="0">
            <a:schemeClr val="accent1"/>
          </a:effectRef>
          <a:fontRef idx="minor"/>
        </p:style>
      </p:sp>
      <p:sp>
        <p:nvSpPr>
          <p:cNvPr id="147" name="Título 1"/>
          <p:cNvSpPr/>
          <p:nvPr/>
        </p:nvSpPr>
        <p:spPr>
          <a:xfrm>
            <a:off x="9650160" y="2116800"/>
            <a:ext cx="2228400" cy="10072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nSpc>
                <a:spcPct val="90000"/>
              </a:lnSpc>
              <a:buNone/>
            </a:pPr>
            <a:r>
              <a:rPr lang="en-150" sz="2400" b="0" strike="noStrike" spc="-1" dirty="0">
                <a:solidFill>
                  <a:srgbClr val="00B050"/>
                </a:solidFill>
                <a:latin typeface="Calibri"/>
                <a:ea typeface="DejaVu Sans"/>
              </a:rPr>
              <a:t>What we would like to do</a:t>
            </a:r>
            <a:endParaRPr lang="en-US" sz="2400" b="0" strike="noStrike" spc="-1" dirty="0">
              <a:latin typeface="Arial"/>
            </a:endParaRPr>
          </a:p>
        </p:txBody>
      </p:sp>
      <p:sp>
        <p:nvSpPr>
          <p:cNvPr id="148" name="Straight Arrow Connector 22"/>
          <p:cNvSpPr/>
          <p:nvPr/>
        </p:nvSpPr>
        <p:spPr>
          <a:xfrm>
            <a:off x="4769640" y="2761560"/>
            <a:ext cx="0" cy="1810440"/>
          </a:xfrm>
          <a:custGeom>
            <a:avLst/>
            <a:gdLst/>
            <a:ahLst/>
            <a:cxnLst/>
            <a:rect l="l" t="t" r="r" b="b"/>
            <a:pathLst>
              <a:path w="21600" h="21600">
                <a:moveTo>
                  <a:pt x="0" y="0"/>
                </a:moveTo>
                <a:lnTo>
                  <a:pt x="21600" y="21600"/>
                </a:lnTo>
              </a:path>
            </a:pathLst>
          </a:custGeom>
          <a:noFill/>
          <a:ln w="57150">
            <a:solidFill>
              <a:srgbClr val="00B050"/>
            </a:solidFill>
            <a:tailEnd type="triangle" w="med" len="med"/>
          </a:ln>
          <a:effectLst>
            <a:glow rad="25400">
              <a:schemeClr val="tx1"/>
            </a:glow>
          </a:effectLst>
        </p:spPr>
        <p:style>
          <a:lnRef idx="1">
            <a:schemeClr val="accent1"/>
          </a:lnRef>
          <a:fillRef idx="0">
            <a:schemeClr val="accent1"/>
          </a:fillRef>
          <a:effectRef idx="0">
            <a:schemeClr val="accent1"/>
          </a:effectRef>
          <a:fontRef idx="minor"/>
        </p:style>
      </p:sp>
      <p:sp>
        <p:nvSpPr>
          <p:cNvPr id="149" name="Straight Arrow Connector 24"/>
          <p:cNvSpPr/>
          <p:nvPr/>
        </p:nvSpPr>
        <p:spPr>
          <a:xfrm>
            <a:off x="4780440" y="4572720"/>
            <a:ext cx="892800" cy="1233360"/>
          </a:xfrm>
          <a:custGeom>
            <a:avLst/>
            <a:gdLst/>
            <a:ahLst/>
            <a:cxnLst/>
            <a:rect l="l" t="t" r="r" b="b"/>
            <a:pathLst>
              <a:path w="21600" h="21600">
                <a:moveTo>
                  <a:pt x="0" y="0"/>
                </a:moveTo>
                <a:lnTo>
                  <a:pt x="21600" y="21600"/>
                </a:lnTo>
              </a:path>
            </a:pathLst>
          </a:custGeom>
          <a:noFill/>
          <a:ln w="57150">
            <a:solidFill>
              <a:srgbClr val="00B050"/>
            </a:solidFill>
            <a:tailEnd type="triangle" w="med" len="med"/>
          </a:ln>
          <a:effectLst>
            <a:glow rad="25400">
              <a:schemeClr val="tx1"/>
            </a:glow>
          </a:effectLst>
        </p:spPr>
        <p:style>
          <a:lnRef idx="1">
            <a:schemeClr val="accent1"/>
          </a:lnRef>
          <a:fillRef idx="0">
            <a:schemeClr val="accent1"/>
          </a:fillRef>
          <a:effectRef idx="0">
            <a:schemeClr val="accent1"/>
          </a:effectRef>
          <a:fontRef idx="minor"/>
        </p:style>
      </p:sp>
      <p:sp>
        <p:nvSpPr>
          <p:cNvPr id="150" name="Título 1"/>
          <p:cNvSpPr/>
          <p:nvPr/>
        </p:nvSpPr>
        <p:spPr>
          <a:xfrm>
            <a:off x="9650160" y="2998800"/>
            <a:ext cx="2228400" cy="1308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nSpc>
                <a:spcPct val="90000"/>
              </a:lnSpc>
              <a:buNone/>
            </a:pPr>
            <a:r>
              <a:rPr lang="en-150" sz="2400" b="0" strike="noStrike" spc="-1">
                <a:solidFill>
                  <a:srgbClr val="FF0000"/>
                </a:solidFill>
                <a:latin typeface="Calibri"/>
                <a:ea typeface="DejaVu Sans"/>
              </a:rPr>
              <a:t>What white would do if we tried to do that</a:t>
            </a:r>
            <a:endParaRPr lang="en-US" sz="2400" b="0" strike="noStrike" spc="-1">
              <a:latin typeface="Arial"/>
            </a:endParaRPr>
          </a:p>
        </p:txBody>
      </p:sp>
      <p:sp>
        <p:nvSpPr>
          <p:cNvPr id="151" name="Straight Arrow Connector 26"/>
          <p:cNvSpPr/>
          <p:nvPr/>
        </p:nvSpPr>
        <p:spPr>
          <a:xfrm>
            <a:off x="4627440" y="2769840"/>
            <a:ext cx="0" cy="1810440"/>
          </a:xfrm>
          <a:custGeom>
            <a:avLst/>
            <a:gdLst/>
            <a:ahLst/>
            <a:cxnLst/>
            <a:rect l="l" t="t" r="r" b="b"/>
            <a:pathLst>
              <a:path w="21600" h="21600">
                <a:moveTo>
                  <a:pt x="0" y="0"/>
                </a:moveTo>
                <a:lnTo>
                  <a:pt x="21600" y="21600"/>
                </a:lnTo>
              </a:path>
            </a:pathLst>
          </a:custGeom>
          <a:noFill/>
          <a:ln w="57150">
            <a:solidFill>
              <a:srgbClr val="FF0000"/>
            </a:solidFill>
            <a:tailEnd type="triangle" w="med" len="med"/>
          </a:ln>
          <a:effectLst>
            <a:glow rad="25400">
              <a:schemeClr val="tx1"/>
            </a:glow>
          </a:effectLst>
        </p:spPr>
        <p:style>
          <a:lnRef idx="1">
            <a:schemeClr val="accent1"/>
          </a:lnRef>
          <a:fillRef idx="0">
            <a:schemeClr val="accent1"/>
          </a:fillRef>
          <a:effectRef idx="0">
            <a:schemeClr val="accent1"/>
          </a:effectRef>
          <a:fontRef idx="minor"/>
        </p:style>
      </p:sp>
      <p:sp>
        <p:nvSpPr>
          <p:cNvPr id="152" name="Straight Arrow Connector 27"/>
          <p:cNvSpPr/>
          <p:nvPr/>
        </p:nvSpPr>
        <p:spPr>
          <a:xfrm flipH="1">
            <a:off x="3719160" y="4581000"/>
            <a:ext cx="906840" cy="1233360"/>
          </a:xfrm>
          <a:custGeom>
            <a:avLst/>
            <a:gdLst/>
            <a:ahLst/>
            <a:cxnLst/>
            <a:rect l="l" t="t" r="r" b="b"/>
            <a:pathLst>
              <a:path w="21600" h="21600">
                <a:moveTo>
                  <a:pt x="0" y="0"/>
                </a:moveTo>
                <a:lnTo>
                  <a:pt x="21600" y="21600"/>
                </a:lnTo>
              </a:path>
            </a:pathLst>
          </a:custGeom>
          <a:noFill/>
          <a:ln w="57150">
            <a:solidFill>
              <a:srgbClr val="FF0000"/>
            </a:solidFill>
            <a:tailEnd type="triangle" w="med" len="med"/>
          </a:ln>
          <a:effectLst>
            <a:glow rad="25400">
              <a:schemeClr val="tx1"/>
            </a:glow>
          </a:effectLst>
        </p:spPr>
        <p:style>
          <a:lnRef idx="1">
            <a:schemeClr val="accent1"/>
          </a:lnRef>
          <a:fillRef idx="0">
            <a:schemeClr val="accent1"/>
          </a:fillRef>
          <a:effectRef idx="0">
            <a:schemeClr val="accent1"/>
          </a:effectRef>
          <a:fontRef idx="minor"/>
        </p:style>
      </p:sp>
      <p:sp>
        <p:nvSpPr>
          <p:cNvPr id="153" name="Straight Arrow Connector 30"/>
          <p:cNvSpPr/>
          <p:nvPr/>
        </p:nvSpPr>
        <p:spPr>
          <a:xfrm>
            <a:off x="10679760" y="4307760"/>
            <a:ext cx="360" cy="753840"/>
          </a:xfrm>
          <a:custGeom>
            <a:avLst/>
            <a:gdLst/>
            <a:ahLst/>
            <a:cxnLst/>
            <a:rect l="l" t="t" r="r" b="b"/>
            <a:pathLst>
              <a:path w="21600" h="21600">
                <a:moveTo>
                  <a:pt x="0" y="0"/>
                </a:moveTo>
                <a:lnTo>
                  <a:pt x="21600" y="21600"/>
                </a:lnTo>
              </a:path>
            </a:pathLst>
          </a:custGeom>
          <a:noFill/>
          <a:ln w="57150">
            <a:solidFill>
              <a:srgbClr val="FFFFFF"/>
            </a:solidFill>
            <a:tailEnd type="triangle" w="med" len="med"/>
          </a:ln>
        </p:spPr>
        <p:style>
          <a:lnRef idx="1">
            <a:schemeClr val="accent1"/>
          </a:lnRef>
          <a:fillRef idx="0">
            <a:schemeClr val="accent1"/>
          </a:fillRef>
          <a:effectRef idx="0">
            <a:schemeClr val="accent1"/>
          </a:effectRef>
          <a:fontRef idx="minor"/>
        </p:style>
      </p:sp>
      <p:sp>
        <p:nvSpPr>
          <p:cNvPr id="154" name="Título 1"/>
          <p:cNvSpPr/>
          <p:nvPr/>
        </p:nvSpPr>
        <p:spPr>
          <a:xfrm>
            <a:off x="9678600" y="5189400"/>
            <a:ext cx="2228400" cy="1308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fontScale="99500" lnSpcReduction="10000"/>
          </a:bodyPr>
          <a:lstStyle/>
          <a:p>
            <a:pPr>
              <a:lnSpc>
                <a:spcPct val="90000"/>
              </a:lnSpc>
              <a:buNone/>
            </a:pPr>
            <a:r>
              <a:rPr lang="en-150" sz="2400" b="0" strike="noStrike" spc="-1">
                <a:solidFill>
                  <a:srgbClr val="FFFFFF"/>
                </a:solidFill>
                <a:latin typeface="Calibri"/>
                <a:ea typeface="DejaVu Sans"/>
              </a:rPr>
              <a:t>We need to assume white will play their best move</a:t>
            </a:r>
            <a:endParaRPr lang="en-US" sz="2400" b="0" strike="noStrike" spc="-1">
              <a:latin typeface="Arial"/>
            </a:endParaRPr>
          </a:p>
        </p:txBody>
      </p:sp>
      <p:sp>
        <p:nvSpPr>
          <p:cNvPr id="155" name="Título 6"/>
          <p:cNvSpPr/>
          <p:nvPr/>
        </p:nvSpPr>
        <p:spPr>
          <a:xfrm>
            <a:off x="3036240" y="2802960"/>
            <a:ext cx="553320" cy="532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90000"/>
              </a:lnSpc>
              <a:buNone/>
            </a:pPr>
            <a:r>
              <a:rPr lang="en-150" sz="2000" b="0" strike="noStrike" spc="-1">
                <a:solidFill>
                  <a:srgbClr val="000000"/>
                </a:solidFill>
                <a:latin typeface="Calibri"/>
                <a:ea typeface="DejaVu Sans"/>
              </a:rPr>
              <a:t>A</a:t>
            </a:r>
            <a:endParaRPr lang="en-US" sz="2000" b="0" strike="noStrike" spc="-1">
              <a:latin typeface="Arial"/>
            </a:endParaRPr>
          </a:p>
        </p:txBody>
      </p:sp>
      <p:sp>
        <p:nvSpPr>
          <p:cNvPr id="156" name="Título 7"/>
          <p:cNvSpPr/>
          <p:nvPr/>
        </p:nvSpPr>
        <p:spPr>
          <a:xfrm>
            <a:off x="4315320" y="3067200"/>
            <a:ext cx="553320" cy="532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90000"/>
              </a:lnSpc>
              <a:buNone/>
            </a:pPr>
            <a:r>
              <a:rPr lang="en-150" sz="2000" b="0" strike="noStrike" spc="-1">
                <a:solidFill>
                  <a:srgbClr val="000000"/>
                </a:solidFill>
                <a:latin typeface="Calibri"/>
                <a:ea typeface="DejaVu Sans"/>
              </a:rPr>
              <a:t>B</a:t>
            </a:r>
            <a:endParaRPr lang="en-US" sz="2000" b="0" strike="noStrike" spc="-1">
              <a:latin typeface="Arial"/>
            </a:endParaRPr>
          </a:p>
        </p:txBody>
      </p:sp>
      <p:sp>
        <p:nvSpPr>
          <p:cNvPr id="157" name="Título 8"/>
          <p:cNvSpPr/>
          <p:nvPr/>
        </p:nvSpPr>
        <p:spPr>
          <a:xfrm>
            <a:off x="5786280" y="2800800"/>
            <a:ext cx="553320" cy="532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90000"/>
              </a:lnSpc>
              <a:buNone/>
            </a:pPr>
            <a:r>
              <a:rPr lang="en-150" sz="2000" b="0" strike="noStrike" spc="-1">
                <a:solidFill>
                  <a:srgbClr val="000000"/>
                </a:solidFill>
                <a:latin typeface="Calibri"/>
                <a:ea typeface="DejaVu Sans"/>
              </a:rPr>
              <a:t>C</a:t>
            </a:r>
            <a:endParaRPr lang="en-US" sz="2000" b="0" strike="noStrike" spc="-1">
              <a:latin typeface="Arial"/>
            </a:endParaRPr>
          </a:p>
        </p:txBody>
      </p:sp>
    </p:spTree>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42" presetClass="entr" fill="hold" nodeType="clickEffect">
                                  <p:stCondLst>
                                    <p:cond delay="0"/>
                                  </p:stCondLst>
                                  <p:childTnLst>
                                    <p:set>
                                      <p:cBhvr>
                                        <p:cTn id="6" dur="1" fill="hold">
                                          <p:stCondLst>
                                            <p:cond delay="0"/>
                                          </p:stCondLst>
                                        </p:cTn>
                                        <p:tgtEl>
                                          <p:spTgt spid="136"/>
                                        </p:tgtEl>
                                        <p:attrNameLst>
                                          <p:attrName>style.visibility</p:attrName>
                                        </p:attrNameLst>
                                      </p:cBhvr>
                                      <p:to>
                                        <p:strVal val="visible"/>
                                      </p:to>
                                    </p:set>
                                    <p:animEffect transition="in" filter="fade">
                                      <p:cBhvr additive="repl">
                                        <p:cTn id="7" dur="1000"/>
                                        <p:tgtEl>
                                          <p:spTgt spid="136"/>
                                        </p:tgtEl>
                                      </p:cBhvr>
                                    </p:animEffect>
                                    <p:anim calcmode="lin" valueType="num">
                                      <p:cBhvr additive="repl">
                                        <p:cTn id="8" dur="1000" fill="hold"/>
                                        <p:tgtEl>
                                          <p:spTgt spid="136"/>
                                        </p:tgtEl>
                                        <p:attrNameLst>
                                          <p:attrName>ppt_x</p:attrName>
                                        </p:attrNameLst>
                                      </p:cBhvr>
                                      <p:tavLst>
                                        <p:tav tm="0">
                                          <p:val>
                                            <p:strVal val="#ppt_x"/>
                                          </p:val>
                                        </p:tav>
                                        <p:tav tm="100000">
                                          <p:val>
                                            <p:strVal val="#ppt_x"/>
                                          </p:val>
                                        </p:tav>
                                      </p:tavLst>
                                    </p:anim>
                                    <p:anim calcmode="lin" valueType="num">
                                      <p:cBhvr additive="repl">
                                        <p:cTn id="9" dur="1000" fill="hold"/>
                                        <p:tgtEl>
                                          <p:spTgt spid="136"/>
                                        </p:tgtEl>
                                        <p:attrNameLst>
                                          <p:attrName>ppt_y</p:attrName>
                                        </p:attrNameLst>
                                      </p:cBhvr>
                                      <p:tavLst>
                                        <p:tav tm="0">
                                          <p:val>
                                            <p:strVal val="#ppt_y+.1"/>
                                          </p:val>
                                        </p:tav>
                                        <p:tav tm="100000">
                                          <p:val>
                                            <p:strVal val="#ppt_y"/>
                                          </p:val>
                                        </p:tav>
                                      </p:tavLst>
                                    </p:anim>
                                  </p:childTnLst>
                                </p:cTn>
                              </p:par>
                              <p:par>
                                <p:cTn id="10" presetID="42" presetClass="entr" fill="hold" nodeType="withEffect">
                                  <p:stCondLst>
                                    <p:cond delay="0"/>
                                  </p:stCondLst>
                                  <p:childTnLst>
                                    <p:set>
                                      <p:cBhvr>
                                        <p:cTn id="11" dur="1" fill="hold">
                                          <p:stCondLst>
                                            <p:cond delay="0"/>
                                          </p:stCondLst>
                                        </p:cTn>
                                        <p:tgtEl>
                                          <p:spTgt spid="144"/>
                                        </p:tgtEl>
                                        <p:attrNameLst>
                                          <p:attrName>style.visibility</p:attrName>
                                        </p:attrNameLst>
                                      </p:cBhvr>
                                      <p:to>
                                        <p:strVal val="visible"/>
                                      </p:to>
                                    </p:set>
                                    <p:animEffect transition="in" filter="fade">
                                      <p:cBhvr additive="repl">
                                        <p:cTn id="12" dur="1000"/>
                                        <p:tgtEl>
                                          <p:spTgt spid="144"/>
                                        </p:tgtEl>
                                      </p:cBhvr>
                                    </p:animEffect>
                                    <p:anim calcmode="lin" valueType="num">
                                      <p:cBhvr additive="repl">
                                        <p:cTn id="13" dur="1000" fill="hold"/>
                                        <p:tgtEl>
                                          <p:spTgt spid="144"/>
                                        </p:tgtEl>
                                        <p:attrNameLst>
                                          <p:attrName>ppt_x</p:attrName>
                                        </p:attrNameLst>
                                      </p:cBhvr>
                                      <p:tavLst>
                                        <p:tav tm="0">
                                          <p:val>
                                            <p:strVal val="#ppt_x"/>
                                          </p:val>
                                        </p:tav>
                                        <p:tav tm="100000">
                                          <p:val>
                                            <p:strVal val="#ppt_x"/>
                                          </p:val>
                                        </p:tav>
                                      </p:tavLst>
                                    </p:anim>
                                    <p:anim calcmode="lin" valueType="num">
                                      <p:cBhvr additive="repl">
                                        <p:cTn id="14" dur="1000" fill="hold"/>
                                        <p:tgtEl>
                                          <p:spTgt spid="144"/>
                                        </p:tgtEl>
                                        <p:attrNameLst>
                                          <p:attrName>ppt_y</p:attrName>
                                        </p:attrNameLst>
                                      </p:cBhvr>
                                      <p:tavLst>
                                        <p:tav tm="0">
                                          <p:val>
                                            <p:strVal val="#ppt_y+.1"/>
                                          </p:val>
                                        </p:tav>
                                        <p:tav tm="100000">
                                          <p:val>
                                            <p:strVal val="#ppt_y"/>
                                          </p:val>
                                        </p:tav>
                                      </p:tavLst>
                                    </p:anim>
                                  </p:childTnLst>
                                </p:cTn>
                              </p:par>
                              <p:par>
                                <p:cTn id="15" presetID="42" presetClass="entr" fill="hold" nodeType="withEffect">
                                  <p:stCondLst>
                                    <p:cond delay="0"/>
                                  </p:stCondLst>
                                  <p:childTnLst>
                                    <p:set>
                                      <p:cBhvr>
                                        <p:cTn id="16" dur="1" fill="hold">
                                          <p:stCondLst>
                                            <p:cond delay="0"/>
                                          </p:stCondLst>
                                        </p:cTn>
                                        <p:tgtEl>
                                          <p:spTgt spid="143"/>
                                        </p:tgtEl>
                                        <p:attrNameLst>
                                          <p:attrName>style.visibility</p:attrName>
                                        </p:attrNameLst>
                                      </p:cBhvr>
                                      <p:to>
                                        <p:strVal val="visible"/>
                                      </p:to>
                                    </p:set>
                                    <p:animEffect transition="in" filter="fade">
                                      <p:cBhvr additive="repl">
                                        <p:cTn id="17" dur="1000"/>
                                        <p:tgtEl>
                                          <p:spTgt spid="143"/>
                                        </p:tgtEl>
                                      </p:cBhvr>
                                    </p:animEffect>
                                    <p:anim calcmode="lin" valueType="num">
                                      <p:cBhvr additive="repl">
                                        <p:cTn id="18" dur="1000" fill="hold"/>
                                        <p:tgtEl>
                                          <p:spTgt spid="143"/>
                                        </p:tgtEl>
                                        <p:attrNameLst>
                                          <p:attrName>ppt_x</p:attrName>
                                        </p:attrNameLst>
                                      </p:cBhvr>
                                      <p:tavLst>
                                        <p:tav tm="0">
                                          <p:val>
                                            <p:strVal val="#ppt_x"/>
                                          </p:val>
                                        </p:tav>
                                        <p:tav tm="100000">
                                          <p:val>
                                            <p:strVal val="#ppt_x"/>
                                          </p:val>
                                        </p:tav>
                                      </p:tavLst>
                                    </p:anim>
                                    <p:anim calcmode="lin" valueType="num">
                                      <p:cBhvr additive="repl">
                                        <p:cTn id="19" dur="1000" fill="hold"/>
                                        <p:tgtEl>
                                          <p:spTgt spid="143"/>
                                        </p:tgtEl>
                                        <p:attrNameLst>
                                          <p:attrName>ppt_y</p:attrName>
                                        </p:attrNameLst>
                                      </p:cBhvr>
                                      <p:tavLst>
                                        <p:tav tm="0">
                                          <p:val>
                                            <p:strVal val="#ppt_y+.1"/>
                                          </p:val>
                                        </p:tav>
                                        <p:tav tm="100000">
                                          <p:val>
                                            <p:strVal val="#ppt_y"/>
                                          </p:val>
                                        </p:tav>
                                      </p:tavLst>
                                    </p:anim>
                                  </p:childTnLst>
                                </p:cTn>
                              </p:par>
                              <p:par>
                                <p:cTn id="20" presetID="42" presetClass="entr" fill="hold" nodeType="withEffect">
                                  <p:stCondLst>
                                    <p:cond delay="0"/>
                                  </p:stCondLst>
                                  <p:childTnLst>
                                    <p:set>
                                      <p:cBhvr>
                                        <p:cTn id="21" dur="1" fill="hold">
                                          <p:stCondLst>
                                            <p:cond delay="0"/>
                                          </p:stCondLst>
                                        </p:cTn>
                                        <p:tgtEl>
                                          <p:spTgt spid="142"/>
                                        </p:tgtEl>
                                        <p:attrNameLst>
                                          <p:attrName>style.visibility</p:attrName>
                                        </p:attrNameLst>
                                      </p:cBhvr>
                                      <p:to>
                                        <p:strVal val="visible"/>
                                      </p:to>
                                    </p:set>
                                    <p:animEffect transition="in" filter="fade">
                                      <p:cBhvr additive="repl">
                                        <p:cTn id="22" dur="1000"/>
                                        <p:tgtEl>
                                          <p:spTgt spid="142"/>
                                        </p:tgtEl>
                                      </p:cBhvr>
                                    </p:animEffect>
                                    <p:anim calcmode="lin" valueType="num">
                                      <p:cBhvr additive="repl">
                                        <p:cTn id="23" dur="1000" fill="hold"/>
                                        <p:tgtEl>
                                          <p:spTgt spid="142"/>
                                        </p:tgtEl>
                                        <p:attrNameLst>
                                          <p:attrName>ppt_x</p:attrName>
                                        </p:attrNameLst>
                                      </p:cBhvr>
                                      <p:tavLst>
                                        <p:tav tm="0">
                                          <p:val>
                                            <p:strVal val="#ppt_x"/>
                                          </p:val>
                                        </p:tav>
                                        <p:tav tm="100000">
                                          <p:val>
                                            <p:strVal val="#ppt_x"/>
                                          </p:val>
                                        </p:tav>
                                      </p:tavLst>
                                    </p:anim>
                                    <p:anim calcmode="lin" valueType="num">
                                      <p:cBhvr additive="repl">
                                        <p:cTn id="24" dur="1000" fill="hold"/>
                                        <p:tgtEl>
                                          <p:spTgt spid="142"/>
                                        </p:tgtEl>
                                        <p:attrNameLst>
                                          <p:attrName>ppt_y</p:attrName>
                                        </p:attrNameLst>
                                      </p:cBhvr>
                                      <p:tavLst>
                                        <p:tav tm="0">
                                          <p:val>
                                            <p:strVal val="#ppt_y+.1"/>
                                          </p:val>
                                        </p:tav>
                                        <p:tav tm="100000">
                                          <p:val>
                                            <p:strVal val="#ppt_y"/>
                                          </p:val>
                                        </p:tav>
                                      </p:tavLst>
                                    </p:anim>
                                  </p:childTnLst>
                                </p:cTn>
                              </p:par>
                              <p:par>
                                <p:cTn id="25" presetID="42" presetClass="entr" fill="hold" nodeType="withEffect">
                                  <p:stCondLst>
                                    <p:cond delay="0"/>
                                  </p:stCondLst>
                                  <p:childTnLst>
                                    <p:set>
                                      <p:cBhvr>
                                        <p:cTn id="26" dur="1" fill="hold">
                                          <p:stCondLst>
                                            <p:cond delay="0"/>
                                          </p:stCondLst>
                                        </p:cTn>
                                        <p:tgtEl>
                                          <p:spTgt spid="141"/>
                                        </p:tgtEl>
                                        <p:attrNameLst>
                                          <p:attrName>style.visibility</p:attrName>
                                        </p:attrNameLst>
                                      </p:cBhvr>
                                      <p:to>
                                        <p:strVal val="visible"/>
                                      </p:to>
                                    </p:set>
                                    <p:animEffect transition="in" filter="fade">
                                      <p:cBhvr additive="repl">
                                        <p:cTn id="27" dur="1000"/>
                                        <p:tgtEl>
                                          <p:spTgt spid="141"/>
                                        </p:tgtEl>
                                      </p:cBhvr>
                                    </p:animEffect>
                                    <p:anim calcmode="lin" valueType="num">
                                      <p:cBhvr additive="repl">
                                        <p:cTn id="28" dur="1000" fill="hold"/>
                                        <p:tgtEl>
                                          <p:spTgt spid="141"/>
                                        </p:tgtEl>
                                        <p:attrNameLst>
                                          <p:attrName>ppt_x</p:attrName>
                                        </p:attrNameLst>
                                      </p:cBhvr>
                                      <p:tavLst>
                                        <p:tav tm="0">
                                          <p:val>
                                            <p:strVal val="#ppt_x"/>
                                          </p:val>
                                        </p:tav>
                                        <p:tav tm="100000">
                                          <p:val>
                                            <p:strVal val="#ppt_x"/>
                                          </p:val>
                                        </p:tav>
                                      </p:tavLst>
                                    </p:anim>
                                    <p:anim calcmode="lin" valueType="num">
                                      <p:cBhvr additive="repl">
                                        <p:cTn id="29" dur="1000" fill="hold"/>
                                        <p:tgtEl>
                                          <p:spTgt spid="141"/>
                                        </p:tgtEl>
                                        <p:attrNameLst>
                                          <p:attrName>ppt_y</p:attrName>
                                        </p:attrNameLst>
                                      </p:cBhvr>
                                      <p:tavLst>
                                        <p:tav tm="0">
                                          <p:val>
                                            <p:strVal val="#ppt_y+.1"/>
                                          </p:val>
                                        </p:tav>
                                        <p:tav tm="100000">
                                          <p:val>
                                            <p:strVal val="#ppt_y"/>
                                          </p:val>
                                        </p:tav>
                                      </p:tavLst>
                                    </p:anim>
                                  </p:childTnLst>
                                </p:cTn>
                              </p:par>
                              <p:par>
                                <p:cTn id="30" presetID="42" presetClass="entr" fill="hold" nodeType="withEffect">
                                  <p:stCondLst>
                                    <p:cond delay="0"/>
                                  </p:stCondLst>
                                  <p:childTnLst>
                                    <p:set>
                                      <p:cBhvr>
                                        <p:cTn id="31" dur="1" fill="hold">
                                          <p:stCondLst>
                                            <p:cond delay="0"/>
                                          </p:stCondLst>
                                        </p:cTn>
                                        <p:tgtEl>
                                          <p:spTgt spid="140"/>
                                        </p:tgtEl>
                                        <p:attrNameLst>
                                          <p:attrName>style.visibility</p:attrName>
                                        </p:attrNameLst>
                                      </p:cBhvr>
                                      <p:to>
                                        <p:strVal val="visible"/>
                                      </p:to>
                                    </p:set>
                                    <p:animEffect transition="in" filter="fade">
                                      <p:cBhvr additive="repl">
                                        <p:cTn id="32" dur="1000"/>
                                        <p:tgtEl>
                                          <p:spTgt spid="140"/>
                                        </p:tgtEl>
                                      </p:cBhvr>
                                    </p:animEffect>
                                    <p:anim calcmode="lin" valueType="num">
                                      <p:cBhvr additive="repl">
                                        <p:cTn id="33" dur="1000" fill="hold"/>
                                        <p:tgtEl>
                                          <p:spTgt spid="140"/>
                                        </p:tgtEl>
                                        <p:attrNameLst>
                                          <p:attrName>ppt_x</p:attrName>
                                        </p:attrNameLst>
                                      </p:cBhvr>
                                      <p:tavLst>
                                        <p:tav tm="0">
                                          <p:val>
                                            <p:strVal val="#ppt_x"/>
                                          </p:val>
                                        </p:tav>
                                        <p:tav tm="100000">
                                          <p:val>
                                            <p:strVal val="#ppt_x"/>
                                          </p:val>
                                        </p:tav>
                                      </p:tavLst>
                                    </p:anim>
                                    <p:anim calcmode="lin" valueType="num">
                                      <p:cBhvr additive="repl">
                                        <p:cTn id="34" dur="1000" fill="hold"/>
                                        <p:tgtEl>
                                          <p:spTgt spid="140"/>
                                        </p:tgtEl>
                                        <p:attrNameLst>
                                          <p:attrName>ppt_y</p:attrName>
                                        </p:attrNameLst>
                                      </p:cBhvr>
                                      <p:tavLst>
                                        <p:tav tm="0">
                                          <p:val>
                                            <p:strVal val="#ppt_y+.1"/>
                                          </p:val>
                                        </p:tav>
                                        <p:tav tm="100000">
                                          <p:val>
                                            <p:strVal val="#ppt_y"/>
                                          </p:val>
                                        </p:tav>
                                      </p:tavLst>
                                    </p:anim>
                                  </p:childTnLst>
                                </p:cTn>
                              </p:par>
                              <p:par>
                                <p:cTn id="35" presetID="42" presetClass="entr" fill="hold" nodeType="withEffect">
                                  <p:stCondLst>
                                    <p:cond delay="0"/>
                                  </p:stCondLst>
                                  <p:childTnLst>
                                    <p:set>
                                      <p:cBhvr>
                                        <p:cTn id="36" dur="1" fill="hold">
                                          <p:stCondLst>
                                            <p:cond delay="0"/>
                                          </p:stCondLst>
                                        </p:cTn>
                                        <p:tgtEl>
                                          <p:spTgt spid="139"/>
                                        </p:tgtEl>
                                        <p:attrNameLst>
                                          <p:attrName>style.visibility</p:attrName>
                                        </p:attrNameLst>
                                      </p:cBhvr>
                                      <p:to>
                                        <p:strVal val="visible"/>
                                      </p:to>
                                    </p:set>
                                    <p:animEffect transition="in" filter="fade">
                                      <p:cBhvr additive="repl">
                                        <p:cTn id="37" dur="1000"/>
                                        <p:tgtEl>
                                          <p:spTgt spid="139"/>
                                        </p:tgtEl>
                                      </p:cBhvr>
                                    </p:animEffect>
                                    <p:anim calcmode="lin" valueType="num">
                                      <p:cBhvr additive="repl">
                                        <p:cTn id="38" dur="1000" fill="hold"/>
                                        <p:tgtEl>
                                          <p:spTgt spid="139"/>
                                        </p:tgtEl>
                                        <p:attrNameLst>
                                          <p:attrName>ppt_x</p:attrName>
                                        </p:attrNameLst>
                                      </p:cBhvr>
                                      <p:tavLst>
                                        <p:tav tm="0">
                                          <p:val>
                                            <p:strVal val="#ppt_x"/>
                                          </p:val>
                                        </p:tav>
                                        <p:tav tm="100000">
                                          <p:val>
                                            <p:strVal val="#ppt_x"/>
                                          </p:val>
                                        </p:tav>
                                      </p:tavLst>
                                    </p:anim>
                                    <p:anim calcmode="lin" valueType="num">
                                      <p:cBhvr additive="repl">
                                        <p:cTn id="39" dur="1000" fill="hold"/>
                                        <p:tgtEl>
                                          <p:spTgt spid="139"/>
                                        </p:tgtEl>
                                        <p:attrNameLst>
                                          <p:attrName>ppt_y</p:attrName>
                                        </p:attrNameLst>
                                      </p:cBhvr>
                                      <p:tavLst>
                                        <p:tav tm="0">
                                          <p:val>
                                            <p:strVal val="#ppt_y+.1"/>
                                          </p:val>
                                        </p:tav>
                                        <p:tav tm="100000">
                                          <p:val>
                                            <p:strVal val="#ppt_y"/>
                                          </p:val>
                                        </p:tav>
                                      </p:tavLst>
                                    </p:anim>
                                  </p:childTnLst>
                                </p:cTn>
                              </p:par>
                              <p:par>
                                <p:cTn id="40" presetID="42" presetClass="entr" fill="hold" nodeType="withEffect">
                                  <p:stCondLst>
                                    <p:cond delay="0"/>
                                  </p:stCondLst>
                                  <p:childTnLst>
                                    <p:set>
                                      <p:cBhvr>
                                        <p:cTn id="41" dur="1" fill="hold">
                                          <p:stCondLst>
                                            <p:cond delay="0"/>
                                          </p:stCondLst>
                                        </p:cTn>
                                        <p:tgtEl>
                                          <p:spTgt spid="138"/>
                                        </p:tgtEl>
                                        <p:attrNameLst>
                                          <p:attrName>style.visibility</p:attrName>
                                        </p:attrNameLst>
                                      </p:cBhvr>
                                      <p:to>
                                        <p:strVal val="visible"/>
                                      </p:to>
                                    </p:set>
                                    <p:animEffect transition="in" filter="fade">
                                      <p:cBhvr additive="repl">
                                        <p:cTn id="42" dur="1000"/>
                                        <p:tgtEl>
                                          <p:spTgt spid="138"/>
                                        </p:tgtEl>
                                      </p:cBhvr>
                                    </p:animEffect>
                                    <p:anim calcmode="lin" valueType="num">
                                      <p:cBhvr additive="repl">
                                        <p:cTn id="43" dur="1000" fill="hold"/>
                                        <p:tgtEl>
                                          <p:spTgt spid="138"/>
                                        </p:tgtEl>
                                        <p:attrNameLst>
                                          <p:attrName>ppt_x</p:attrName>
                                        </p:attrNameLst>
                                      </p:cBhvr>
                                      <p:tavLst>
                                        <p:tav tm="0">
                                          <p:val>
                                            <p:strVal val="#ppt_x"/>
                                          </p:val>
                                        </p:tav>
                                        <p:tav tm="100000">
                                          <p:val>
                                            <p:strVal val="#ppt_x"/>
                                          </p:val>
                                        </p:tav>
                                      </p:tavLst>
                                    </p:anim>
                                    <p:anim calcmode="lin" valueType="num">
                                      <p:cBhvr additive="repl">
                                        <p:cTn id="44" dur="1000" fill="hold"/>
                                        <p:tgtEl>
                                          <p:spTgt spid="138"/>
                                        </p:tgtEl>
                                        <p:attrNameLst>
                                          <p:attrName>ppt_y</p:attrName>
                                        </p:attrNameLst>
                                      </p:cBhvr>
                                      <p:tavLst>
                                        <p:tav tm="0">
                                          <p:val>
                                            <p:strVal val="#ppt_y+.1"/>
                                          </p:val>
                                        </p:tav>
                                        <p:tav tm="100000">
                                          <p:val>
                                            <p:strVal val="#ppt_y"/>
                                          </p:val>
                                        </p:tav>
                                      </p:tavLst>
                                    </p:anim>
                                  </p:childTnLst>
                                </p:cTn>
                              </p:par>
                              <p:par>
                                <p:cTn id="45" presetID="42" presetClass="entr" fill="hold" nodeType="withEffect">
                                  <p:stCondLst>
                                    <p:cond delay="0"/>
                                  </p:stCondLst>
                                  <p:childTnLst>
                                    <p:set>
                                      <p:cBhvr>
                                        <p:cTn id="46" dur="1" fill="hold">
                                          <p:stCondLst>
                                            <p:cond delay="0"/>
                                          </p:stCondLst>
                                        </p:cTn>
                                        <p:tgtEl>
                                          <p:spTgt spid="137"/>
                                        </p:tgtEl>
                                        <p:attrNameLst>
                                          <p:attrName>style.visibility</p:attrName>
                                        </p:attrNameLst>
                                      </p:cBhvr>
                                      <p:to>
                                        <p:strVal val="visible"/>
                                      </p:to>
                                    </p:set>
                                    <p:animEffect transition="in" filter="fade">
                                      <p:cBhvr additive="repl">
                                        <p:cTn id="47" dur="1000"/>
                                        <p:tgtEl>
                                          <p:spTgt spid="137"/>
                                        </p:tgtEl>
                                      </p:cBhvr>
                                    </p:animEffect>
                                    <p:anim calcmode="lin" valueType="num">
                                      <p:cBhvr additive="repl">
                                        <p:cTn id="48" dur="1000" fill="hold"/>
                                        <p:tgtEl>
                                          <p:spTgt spid="137"/>
                                        </p:tgtEl>
                                        <p:attrNameLst>
                                          <p:attrName>ppt_x</p:attrName>
                                        </p:attrNameLst>
                                      </p:cBhvr>
                                      <p:tavLst>
                                        <p:tav tm="0">
                                          <p:val>
                                            <p:strVal val="#ppt_x"/>
                                          </p:val>
                                        </p:tav>
                                        <p:tav tm="100000">
                                          <p:val>
                                            <p:strVal val="#ppt_x"/>
                                          </p:val>
                                        </p:tav>
                                      </p:tavLst>
                                    </p:anim>
                                    <p:anim calcmode="lin" valueType="num">
                                      <p:cBhvr additive="repl">
                                        <p:cTn id="49" dur="1000" fill="hold"/>
                                        <p:tgtEl>
                                          <p:spTgt spid="137"/>
                                        </p:tgtEl>
                                        <p:attrNameLst>
                                          <p:attrName>ppt_y</p:attrName>
                                        </p:attrNameLst>
                                      </p:cBhvr>
                                      <p:tavLst>
                                        <p:tav tm="0">
                                          <p:val>
                                            <p:strVal val="#ppt_y+.1"/>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10" presetClass="entr" fill="hold" nodeType="clickEffect">
                                  <p:stCondLst>
                                    <p:cond delay="0"/>
                                  </p:stCondLst>
                                  <p:childTnLst>
                                    <p:set>
                                      <p:cBhvr>
                                        <p:cTn id="53" dur="1" fill="hold">
                                          <p:stCondLst>
                                            <p:cond delay="0"/>
                                          </p:stCondLst>
                                        </p:cTn>
                                        <p:tgtEl>
                                          <p:spTgt spid="145"/>
                                        </p:tgtEl>
                                        <p:attrNameLst>
                                          <p:attrName>style.visibility</p:attrName>
                                        </p:attrNameLst>
                                      </p:cBhvr>
                                      <p:to>
                                        <p:strVal val="visible"/>
                                      </p:to>
                                    </p:set>
                                    <p:animEffect transition="in" filter="fade">
                                      <p:cBhvr additive="repl">
                                        <p:cTn id="54" dur="500"/>
                                        <p:tgtEl>
                                          <p:spTgt spid="145"/>
                                        </p:tgtEl>
                                      </p:cBhvr>
                                    </p:animEffect>
                                  </p:childTnLst>
                                </p:cTn>
                              </p:par>
                            </p:childTnLst>
                          </p:cTn>
                        </p:par>
                      </p:childTnLst>
                    </p:cTn>
                  </p:par>
                  <p:par>
                    <p:cTn id="55" fill="hold">
                      <p:stCondLst>
                        <p:cond delay="indefinite"/>
                      </p:stCondLst>
                      <p:childTnLst>
                        <p:par>
                          <p:cTn id="56" fill="hold">
                            <p:stCondLst>
                              <p:cond delay="0"/>
                            </p:stCondLst>
                            <p:childTnLst>
                              <p:par>
                                <p:cTn id="57" presetID="10" presetClass="entr" fill="hold" nodeType="clickEffect">
                                  <p:stCondLst>
                                    <p:cond delay="0"/>
                                  </p:stCondLst>
                                  <p:childTnLst>
                                    <p:set>
                                      <p:cBhvr>
                                        <p:cTn id="58" dur="1" fill="hold">
                                          <p:stCondLst>
                                            <p:cond delay="0"/>
                                          </p:stCondLst>
                                        </p:cTn>
                                        <p:tgtEl>
                                          <p:spTgt spid="146"/>
                                        </p:tgtEl>
                                        <p:attrNameLst>
                                          <p:attrName>style.visibility</p:attrName>
                                        </p:attrNameLst>
                                      </p:cBhvr>
                                      <p:to>
                                        <p:strVal val="visible"/>
                                      </p:to>
                                    </p:set>
                                    <p:animEffect transition="in" filter="fade">
                                      <p:cBhvr additive="repl">
                                        <p:cTn id="59" dur="500"/>
                                        <p:tgtEl>
                                          <p:spTgt spid="146"/>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ntr" fill="hold" nodeType="clickEffect">
                                  <p:stCondLst>
                                    <p:cond delay="0"/>
                                  </p:stCondLst>
                                  <p:childTnLst>
                                    <p:set>
                                      <p:cBhvr>
                                        <p:cTn id="63" dur="1" fill="hold">
                                          <p:stCondLst>
                                            <p:cond delay="0"/>
                                          </p:stCondLst>
                                        </p:cTn>
                                        <p:tgtEl>
                                          <p:spTgt spid="147"/>
                                        </p:tgtEl>
                                        <p:attrNameLst>
                                          <p:attrName>style.visibility</p:attrName>
                                        </p:attrNameLst>
                                      </p:cBhvr>
                                      <p:to>
                                        <p:strVal val="visible"/>
                                      </p:to>
                                    </p:set>
                                    <p:animEffect transition="in" filter="fade">
                                      <p:cBhvr additive="repl">
                                        <p:cTn id="64" dur="500"/>
                                        <p:tgtEl>
                                          <p:spTgt spid="147"/>
                                        </p:tgtEl>
                                      </p:cBhvr>
                                    </p:animEffect>
                                  </p:childTnLst>
                                </p:cTn>
                              </p:par>
                              <p:par>
                                <p:cTn id="65" presetID="10" presetClass="entr" fill="hold" nodeType="withEffect">
                                  <p:stCondLst>
                                    <p:cond delay="0"/>
                                  </p:stCondLst>
                                  <p:childTnLst>
                                    <p:set>
                                      <p:cBhvr>
                                        <p:cTn id="66" dur="1" fill="hold">
                                          <p:stCondLst>
                                            <p:cond delay="0"/>
                                          </p:stCondLst>
                                        </p:cTn>
                                        <p:tgtEl>
                                          <p:spTgt spid="148"/>
                                        </p:tgtEl>
                                        <p:attrNameLst>
                                          <p:attrName>style.visibility</p:attrName>
                                        </p:attrNameLst>
                                      </p:cBhvr>
                                      <p:to>
                                        <p:strVal val="visible"/>
                                      </p:to>
                                    </p:set>
                                    <p:animEffect transition="in" filter="fade">
                                      <p:cBhvr additive="repl">
                                        <p:cTn id="67" dur="500"/>
                                        <p:tgtEl>
                                          <p:spTgt spid="148"/>
                                        </p:tgtEl>
                                      </p:cBhvr>
                                    </p:animEffect>
                                  </p:childTnLst>
                                </p:cTn>
                              </p:par>
                              <p:par>
                                <p:cTn id="68" presetID="10" presetClass="entr" fill="hold" nodeType="withEffect">
                                  <p:stCondLst>
                                    <p:cond delay="0"/>
                                  </p:stCondLst>
                                  <p:childTnLst>
                                    <p:set>
                                      <p:cBhvr>
                                        <p:cTn id="69" dur="1" fill="hold">
                                          <p:stCondLst>
                                            <p:cond delay="0"/>
                                          </p:stCondLst>
                                        </p:cTn>
                                        <p:tgtEl>
                                          <p:spTgt spid="149"/>
                                        </p:tgtEl>
                                        <p:attrNameLst>
                                          <p:attrName>style.visibility</p:attrName>
                                        </p:attrNameLst>
                                      </p:cBhvr>
                                      <p:to>
                                        <p:strVal val="visible"/>
                                      </p:to>
                                    </p:set>
                                    <p:animEffect transition="in" filter="fade">
                                      <p:cBhvr additive="repl">
                                        <p:cTn id="70" dur="500"/>
                                        <p:tgtEl>
                                          <p:spTgt spid="149"/>
                                        </p:tgtEl>
                                      </p:cBhvr>
                                    </p:animEffect>
                                  </p:childTnLst>
                                </p:cTn>
                              </p:par>
                            </p:childTnLst>
                          </p:cTn>
                        </p:par>
                      </p:childTnLst>
                    </p:cTn>
                  </p:par>
                  <p:par>
                    <p:cTn id="71" fill="hold">
                      <p:stCondLst>
                        <p:cond delay="indefinite"/>
                      </p:stCondLst>
                      <p:childTnLst>
                        <p:par>
                          <p:cTn id="72" fill="hold">
                            <p:stCondLst>
                              <p:cond delay="0"/>
                            </p:stCondLst>
                            <p:childTnLst>
                              <p:par>
                                <p:cTn id="73" presetID="10" presetClass="entr" fill="hold" nodeType="clickEffect">
                                  <p:stCondLst>
                                    <p:cond delay="0"/>
                                  </p:stCondLst>
                                  <p:childTnLst>
                                    <p:set>
                                      <p:cBhvr>
                                        <p:cTn id="74" dur="1" fill="hold">
                                          <p:stCondLst>
                                            <p:cond delay="0"/>
                                          </p:stCondLst>
                                        </p:cTn>
                                        <p:tgtEl>
                                          <p:spTgt spid="151"/>
                                        </p:tgtEl>
                                        <p:attrNameLst>
                                          <p:attrName>style.visibility</p:attrName>
                                        </p:attrNameLst>
                                      </p:cBhvr>
                                      <p:to>
                                        <p:strVal val="visible"/>
                                      </p:to>
                                    </p:set>
                                    <p:animEffect transition="in" filter="fade">
                                      <p:cBhvr additive="repl">
                                        <p:cTn id="75" dur="500"/>
                                        <p:tgtEl>
                                          <p:spTgt spid="151"/>
                                        </p:tgtEl>
                                      </p:cBhvr>
                                    </p:animEffect>
                                  </p:childTnLst>
                                </p:cTn>
                              </p:par>
                              <p:par>
                                <p:cTn id="76" presetID="10" presetClass="entr" fill="hold" nodeType="withEffect">
                                  <p:stCondLst>
                                    <p:cond delay="0"/>
                                  </p:stCondLst>
                                  <p:childTnLst>
                                    <p:set>
                                      <p:cBhvr>
                                        <p:cTn id="77" dur="1" fill="hold">
                                          <p:stCondLst>
                                            <p:cond delay="0"/>
                                          </p:stCondLst>
                                        </p:cTn>
                                        <p:tgtEl>
                                          <p:spTgt spid="152"/>
                                        </p:tgtEl>
                                        <p:attrNameLst>
                                          <p:attrName>style.visibility</p:attrName>
                                        </p:attrNameLst>
                                      </p:cBhvr>
                                      <p:to>
                                        <p:strVal val="visible"/>
                                      </p:to>
                                    </p:set>
                                    <p:animEffect transition="in" filter="fade">
                                      <p:cBhvr additive="repl">
                                        <p:cTn id="78" dur="500"/>
                                        <p:tgtEl>
                                          <p:spTgt spid="152"/>
                                        </p:tgtEl>
                                      </p:cBhvr>
                                    </p:animEffect>
                                  </p:childTnLst>
                                </p:cTn>
                              </p:par>
                              <p:par>
                                <p:cTn id="79" presetID="10" presetClass="entr" fill="hold" nodeType="withEffect">
                                  <p:stCondLst>
                                    <p:cond delay="0"/>
                                  </p:stCondLst>
                                  <p:childTnLst>
                                    <p:set>
                                      <p:cBhvr>
                                        <p:cTn id="80" dur="1" fill="hold">
                                          <p:stCondLst>
                                            <p:cond delay="0"/>
                                          </p:stCondLst>
                                        </p:cTn>
                                        <p:tgtEl>
                                          <p:spTgt spid="150"/>
                                        </p:tgtEl>
                                        <p:attrNameLst>
                                          <p:attrName>style.visibility</p:attrName>
                                        </p:attrNameLst>
                                      </p:cBhvr>
                                      <p:to>
                                        <p:strVal val="visible"/>
                                      </p:to>
                                    </p:set>
                                    <p:animEffect transition="in" filter="fade">
                                      <p:cBhvr additive="repl">
                                        <p:cTn id="81" dur="500"/>
                                        <p:tgtEl>
                                          <p:spTgt spid="150"/>
                                        </p:tgtEl>
                                      </p:cBhvr>
                                    </p:animEffect>
                                  </p:childTnLst>
                                </p:cTn>
                              </p:par>
                            </p:childTnLst>
                          </p:cTn>
                        </p:par>
                      </p:childTnLst>
                    </p:cTn>
                  </p:par>
                  <p:par>
                    <p:cTn id="82" fill="hold">
                      <p:stCondLst>
                        <p:cond delay="indefinite"/>
                      </p:stCondLst>
                      <p:childTnLst>
                        <p:par>
                          <p:cTn id="83" fill="hold">
                            <p:stCondLst>
                              <p:cond delay="0"/>
                            </p:stCondLst>
                            <p:childTnLst>
                              <p:par>
                                <p:cTn id="84" presetID="10" presetClass="entr" fill="hold" nodeType="clickEffect">
                                  <p:stCondLst>
                                    <p:cond delay="0"/>
                                  </p:stCondLst>
                                  <p:childTnLst>
                                    <p:set>
                                      <p:cBhvr>
                                        <p:cTn id="85" dur="1" fill="hold">
                                          <p:stCondLst>
                                            <p:cond delay="0"/>
                                          </p:stCondLst>
                                        </p:cTn>
                                        <p:tgtEl>
                                          <p:spTgt spid="154"/>
                                        </p:tgtEl>
                                        <p:attrNameLst>
                                          <p:attrName>style.visibility</p:attrName>
                                        </p:attrNameLst>
                                      </p:cBhvr>
                                      <p:to>
                                        <p:strVal val="visible"/>
                                      </p:to>
                                    </p:set>
                                    <p:animEffect transition="in" filter="fade">
                                      <p:cBhvr additive="repl">
                                        <p:cTn id="86" dur="500"/>
                                        <p:tgtEl>
                                          <p:spTgt spid="154"/>
                                        </p:tgtEl>
                                      </p:cBhvr>
                                    </p:animEffect>
                                  </p:childTnLst>
                                </p:cTn>
                              </p:par>
                              <p:par>
                                <p:cTn id="87" presetID="10" presetClass="entr" fill="hold" nodeType="withEffect">
                                  <p:stCondLst>
                                    <p:cond delay="0"/>
                                  </p:stCondLst>
                                  <p:childTnLst>
                                    <p:set>
                                      <p:cBhvr>
                                        <p:cTn id="88" dur="1" fill="hold">
                                          <p:stCondLst>
                                            <p:cond delay="0"/>
                                          </p:stCondLst>
                                        </p:cTn>
                                        <p:tgtEl>
                                          <p:spTgt spid="153"/>
                                        </p:tgtEl>
                                        <p:attrNameLst>
                                          <p:attrName>style.visibility</p:attrName>
                                        </p:attrNameLst>
                                      </p:cBhvr>
                                      <p:to>
                                        <p:strVal val="visible"/>
                                      </p:to>
                                    </p:set>
                                    <p:animEffect transition="in" filter="fade">
                                      <p:cBhvr additive="repl">
                                        <p:cTn id="89" dur="500"/>
                                        <p:tgtEl>
                                          <p:spTgt spid="1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rotWithShape="0">
          <a:blip r:embed="rId3"/>
          <a:stretch/>
        </a:blipFill>
        <a:effectLst/>
      </p:bgPr>
    </p:bg>
    <p:spTree>
      <p:nvGrpSpPr>
        <p:cNvPr id="1" name=""/>
        <p:cNvGrpSpPr/>
        <p:nvPr/>
      </p:nvGrpSpPr>
      <p:grpSpPr>
        <a:xfrm>
          <a:off x="0" y="0"/>
          <a:ext cx="0" cy="0"/>
          <a:chOff x="0" y="0"/>
          <a:chExt cx="0" cy="0"/>
        </a:xfrm>
      </p:grpSpPr>
      <p:sp>
        <p:nvSpPr>
          <p:cNvPr id="158" name="PlaceHolder 1"/>
          <p:cNvSpPr>
            <a:spLocks noGrp="1"/>
          </p:cNvSpPr>
          <p:nvPr>
            <p:ph type="title"/>
          </p:nvPr>
        </p:nvSpPr>
        <p:spPr>
          <a:xfrm>
            <a:off x="838080" y="365040"/>
            <a:ext cx="2596680" cy="1324800"/>
          </a:xfrm>
          <a:prstGeom prst="rect">
            <a:avLst/>
          </a:prstGeom>
          <a:noFill/>
          <a:ln w="0">
            <a:noFill/>
          </a:ln>
        </p:spPr>
        <p:txBody>
          <a:bodyPr lIns="90000" tIns="45000" rIns="90000" bIns="45000" anchor="ctr">
            <a:noAutofit/>
          </a:bodyPr>
          <a:lstStyle/>
          <a:p>
            <a:pPr>
              <a:lnSpc>
                <a:spcPct val="90000"/>
              </a:lnSpc>
              <a:buNone/>
            </a:pPr>
            <a:r>
              <a:rPr lang="en-150" sz="4400" b="0" strike="noStrike" spc="-1">
                <a:solidFill>
                  <a:srgbClr val="FFFFFF"/>
                </a:solidFill>
                <a:latin typeface="Calibri Light"/>
              </a:rPr>
              <a:t>Minimax</a:t>
            </a:r>
            <a:endParaRPr lang="en-US" sz="4400" b="0" strike="noStrike" spc="-1">
              <a:latin typeface="Arial"/>
            </a:endParaRPr>
          </a:p>
        </p:txBody>
      </p:sp>
      <p:pic>
        <p:nvPicPr>
          <p:cNvPr id="159" name="Picture 15"/>
          <p:cNvPicPr/>
          <p:nvPr/>
        </p:nvPicPr>
        <p:blipFill>
          <a:blip r:embed="rId4"/>
          <a:srcRect l="2533" r="2047"/>
          <a:stretch/>
        </p:blipFill>
        <p:spPr>
          <a:xfrm>
            <a:off x="142200" y="1846440"/>
            <a:ext cx="9129960" cy="4877640"/>
          </a:xfrm>
          <a:prstGeom prst="rect">
            <a:avLst/>
          </a:prstGeom>
          <a:ln w="0">
            <a:noFill/>
          </a:ln>
        </p:spPr>
      </p:pic>
      <p:sp>
        <p:nvSpPr>
          <p:cNvPr id="160" name="Título 1"/>
          <p:cNvSpPr/>
          <p:nvPr/>
        </p:nvSpPr>
        <p:spPr>
          <a:xfrm>
            <a:off x="284040" y="5832720"/>
            <a:ext cx="553320" cy="532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90000"/>
              </a:lnSpc>
              <a:buNone/>
            </a:pPr>
            <a:r>
              <a:rPr lang="en-150" sz="2000" b="0" strike="noStrike" spc="-1">
                <a:solidFill>
                  <a:srgbClr val="FFFFFF"/>
                </a:solidFill>
                <a:latin typeface="Calibri"/>
                <a:ea typeface="DejaVu Sans"/>
              </a:rPr>
              <a:t>-60</a:t>
            </a:r>
            <a:endParaRPr lang="en-US" sz="2000" b="0" strike="noStrike" spc="-1">
              <a:latin typeface="Arial"/>
            </a:endParaRPr>
          </a:p>
        </p:txBody>
      </p:sp>
      <p:sp>
        <p:nvSpPr>
          <p:cNvPr id="161" name="Título 1"/>
          <p:cNvSpPr/>
          <p:nvPr/>
        </p:nvSpPr>
        <p:spPr>
          <a:xfrm>
            <a:off x="1189440" y="5832720"/>
            <a:ext cx="553320" cy="532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90000"/>
              </a:lnSpc>
              <a:buNone/>
            </a:pPr>
            <a:r>
              <a:rPr lang="en-150" sz="2000" b="0" strike="noStrike" spc="-1">
                <a:solidFill>
                  <a:srgbClr val="FFFFFF"/>
                </a:solidFill>
                <a:latin typeface="Calibri"/>
                <a:ea typeface="DejaVu Sans"/>
              </a:rPr>
              <a:t>40</a:t>
            </a:r>
            <a:endParaRPr lang="en-US" sz="2000" b="0" strike="noStrike" spc="-1">
              <a:latin typeface="Arial"/>
            </a:endParaRPr>
          </a:p>
        </p:txBody>
      </p:sp>
      <p:sp>
        <p:nvSpPr>
          <p:cNvPr id="162" name="Título 1"/>
          <p:cNvSpPr/>
          <p:nvPr/>
        </p:nvSpPr>
        <p:spPr>
          <a:xfrm>
            <a:off x="2095200" y="5832720"/>
            <a:ext cx="553320" cy="532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90000"/>
              </a:lnSpc>
              <a:buNone/>
            </a:pPr>
            <a:r>
              <a:rPr lang="en-150" sz="2000" b="0" strike="noStrike" spc="-1">
                <a:solidFill>
                  <a:srgbClr val="FFFFFF"/>
                </a:solidFill>
                <a:latin typeface="Calibri"/>
                <a:ea typeface="DejaVu Sans"/>
              </a:rPr>
              <a:t>0</a:t>
            </a:r>
            <a:endParaRPr lang="en-US" sz="2000" b="0" strike="noStrike" spc="-1">
              <a:latin typeface="Arial"/>
            </a:endParaRPr>
          </a:p>
        </p:txBody>
      </p:sp>
      <p:sp>
        <p:nvSpPr>
          <p:cNvPr id="163" name="Título 1"/>
          <p:cNvSpPr/>
          <p:nvPr/>
        </p:nvSpPr>
        <p:spPr>
          <a:xfrm>
            <a:off x="3515400" y="5832720"/>
            <a:ext cx="553320" cy="532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90000"/>
              </a:lnSpc>
              <a:buNone/>
            </a:pPr>
            <a:r>
              <a:rPr lang="en-150" sz="2000" b="0" strike="noStrike" spc="-1">
                <a:solidFill>
                  <a:srgbClr val="FFFFFF"/>
                </a:solidFill>
                <a:latin typeface="Calibri"/>
                <a:ea typeface="DejaVu Sans"/>
              </a:rPr>
              <a:t>70</a:t>
            </a:r>
            <a:endParaRPr lang="en-US" sz="2000" b="0" strike="noStrike" spc="-1">
              <a:latin typeface="Arial"/>
            </a:endParaRPr>
          </a:p>
        </p:txBody>
      </p:sp>
      <p:sp>
        <p:nvSpPr>
          <p:cNvPr id="164" name="Título 1"/>
          <p:cNvSpPr/>
          <p:nvPr/>
        </p:nvSpPr>
        <p:spPr>
          <a:xfrm>
            <a:off x="4419720" y="5832720"/>
            <a:ext cx="553320" cy="532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90000"/>
              </a:lnSpc>
              <a:buNone/>
            </a:pPr>
            <a:r>
              <a:rPr lang="en-150" sz="2000" b="0" strike="noStrike" spc="-1">
                <a:solidFill>
                  <a:srgbClr val="FFFFFF"/>
                </a:solidFill>
                <a:latin typeface="Calibri"/>
                <a:ea typeface="DejaVu Sans"/>
              </a:rPr>
              <a:t>-80</a:t>
            </a:r>
            <a:endParaRPr lang="en-US" sz="2000" b="0" strike="noStrike" spc="-1">
              <a:latin typeface="Arial"/>
            </a:endParaRPr>
          </a:p>
        </p:txBody>
      </p:sp>
      <p:sp>
        <p:nvSpPr>
          <p:cNvPr id="165" name="Título 1"/>
          <p:cNvSpPr/>
          <p:nvPr/>
        </p:nvSpPr>
        <p:spPr>
          <a:xfrm>
            <a:off x="5323680" y="5832720"/>
            <a:ext cx="553320" cy="532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90000"/>
              </a:lnSpc>
              <a:buNone/>
            </a:pPr>
            <a:r>
              <a:rPr lang="en-150" sz="2000" b="0" strike="noStrike" spc="-1">
                <a:solidFill>
                  <a:srgbClr val="FFFFFF"/>
                </a:solidFill>
                <a:latin typeface="Calibri"/>
                <a:ea typeface="DejaVu Sans"/>
              </a:rPr>
              <a:t>-90</a:t>
            </a:r>
            <a:endParaRPr lang="en-US" sz="2000" b="0" strike="noStrike" spc="-1">
              <a:latin typeface="Arial"/>
            </a:endParaRPr>
          </a:p>
        </p:txBody>
      </p:sp>
      <p:sp>
        <p:nvSpPr>
          <p:cNvPr id="166" name="Título 1"/>
          <p:cNvSpPr/>
          <p:nvPr/>
        </p:nvSpPr>
        <p:spPr>
          <a:xfrm>
            <a:off x="6744240" y="5832720"/>
            <a:ext cx="553320" cy="532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90000"/>
              </a:lnSpc>
              <a:buNone/>
            </a:pPr>
            <a:r>
              <a:rPr lang="en-150" sz="2000" b="0" strike="noStrike" spc="-1">
                <a:solidFill>
                  <a:srgbClr val="FFFFFF"/>
                </a:solidFill>
                <a:latin typeface="Calibri"/>
                <a:ea typeface="DejaVu Sans"/>
              </a:rPr>
              <a:t>-40</a:t>
            </a:r>
            <a:endParaRPr lang="en-US" sz="2000" b="0" strike="noStrike" spc="-1">
              <a:latin typeface="Arial"/>
            </a:endParaRPr>
          </a:p>
        </p:txBody>
      </p:sp>
      <p:sp>
        <p:nvSpPr>
          <p:cNvPr id="167" name="Título 1"/>
          <p:cNvSpPr/>
          <p:nvPr/>
        </p:nvSpPr>
        <p:spPr>
          <a:xfrm>
            <a:off x="4419000" y="2188440"/>
            <a:ext cx="553320" cy="532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90000"/>
              </a:lnSpc>
              <a:buNone/>
            </a:pPr>
            <a:r>
              <a:rPr lang="en-150" sz="2000" b="0" strike="noStrike" spc="-1">
                <a:solidFill>
                  <a:srgbClr val="FFFFFF"/>
                </a:solidFill>
                <a:latin typeface="Calibri"/>
                <a:ea typeface="DejaVu Sans"/>
              </a:rPr>
              <a:t>-20</a:t>
            </a:r>
            <a:endParaRPr lang="en-US" sz="2000" b="0" strike="noStrike" spc="-1">
              <a:latin typeface="Arial"/>
            </a:endParaRPr>
          </a:p>
        </p:txBody>
      </p:sp>
      <p:sp>
        <p:nvSpPr>
          <p:cNvPr id="168" name="Título 1"/>
          <p:cNvSpPr/>
          <p:nvPr/>
        </p:nvSpPr>
        <p:spPr>
          <a:xfrm>
            <a:off x="8552520" y="5832720"/>
            <a:ext cx="553320" cy="532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90000"/>
              </a:lnSpc>
              <a:buNone/>
            </a:pPr>
            <a:r>
              <a:rPr lang="en-150" sz="2000" b="0" strike="noStrike" spc="-1">
                <a:solidFill>
                  <a:srgbClr val="FFFFFF"/>
                </a:solidFill>
                <a:latin typeface="Calibri"/>
                <a:ea typeface="DejaVu Sans"/>
              </a:rPr>
              <a:t>-60</a:t>
            </a:r>
            <a:endParaRPr lang="en-US" sz="2000" b="0" strike="noStrike" spc="-1">
              <a:latin typeface="Arial"/>
            </a:endParaRPr>
          </a:p>
        </p:txBody>
      </p:sp>
      <p:sp>
        <p:nvSpPr>
          <p:cNvPr id="169" name="Título 1"/>
          <p:cNvSpPr/>
          <p:nvPr/>
        </p:nvSpPr>
        <p:spPr>
          <a:xfrm>
            <a:off x="8458200" y="161280"/>
            <a:ext cx="3636720" cy="1324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nSpc>
                <a:spcPct val="90000"/>
              </a:lnSpc>
              <a:buNone/>
            </a:pPr>
            <a:r>
              <a:rPr lang="en-150" sz="2000" b="0" i="1" strike="noStrike" spc="-1">
                <a:solidFill>
                  <a:srgbClr val="FFFFFF"/>
                </a:solidFill>
                <a:latin typeface="Calibri"/>
                <a:ea typeface="DejaVu Sans"/>
              </a:rPr>
              <a:t>When faced with a decision:</a:t>
            </a:r>
            <a:endParaRPr lang="en-US" sz="2000" b="0" strike="noStrike" spc="-1">
              <a:latin typeface="Arial"/>
            </a:endParaRPr>
          </a:p>
          <a:p>
            <a:pPr>
              <a:lnSpc>
                <a:spcPct val="90000"/>
              </a:lnSpc>
              <a:buNone/>
            </a:pPr>
            <a:r>
              <a:rPr lang="en-150" sz="2000" b="0" i="1" strike="noStrike" spc="-1">
                <a:solidFill>
                  <a:srgbClr val="FFFFFF"/>
                </a:solidFill>
                <a:latin typeface="Calibri"/>
                <a:ea typeface="DejaVu Sans"/>
              </a:rPr>
              <a:t>White tries to maximize the score</a:t>
            </a:r>
            <a:br>
              <a:rPr sz="2000"/>
            </a:br>
            <a:r>
              <a:rPr lang="en-150" sz="2000" b="0" i="1" strike="noStrike" spc="-1">
                <a:solidFill>
                  <a:srgbClr val="FFFFFF"/>
                </a:solidFill>
                <a:latin typeface="Calibri"/>
                <a:ea typeface="DejaVu Sans"/>
              </a:rPr>
              <a:t>Black tries to minimize it</a:t>
            </a:r>
            <a:endParaRPr lang="en-US" sz="2000" b="0" strike="noStrike" spc="-1">
              <a:latin typeface="Arial"/>
            </a:endParaRPr>
          </a:p>
        </p:txBody>
      </p:sp>
      <p:sp>
        <p:nvSpPr>
          <p:cNvPr id="170" name="Título 1"/>
          <p:cNvSpPr/>
          <p:nvPr/>
        </p:nvSpPr>
        <p:spPr>
          <a:xfrm>
            <a:off x="1189440" y="4019400"/>
            <a:ext cx="553320" cy="532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90000"/>
              </a:lnSpc>
              <a:buNone/>
            </a:pPr>
            <a:r>
              <a:rPr lang="en-150" sz="2000" b="0" strike="noStrike" spc="-1">
                <a:solidFill>
                  <a:srgbClr val="000000"/>
                </a:solidFill>
                <a:latin typeface="Calibri"/>
                <a:ea typeface="DejaVu Sans"/>
              </a:rPr>
              <a:t>40</a:t>
            </a:r>
            <a:endParaRPr lang="en-US" sz="2000" b="0" strike="noStrike" spc="-1">
              <a:latin typeface="Arial"/>
            </a:endParaRPr>
          </a:p>
        </p:txBody>
      </p:sp>
      <p:sp>
        <p:nvSpPr>
          <p:cNvPr id="171" name="Título 1"/>
          <p:cNvSpPr/>
          <p:nvPr/>
        </p:nvSpPr>
        <p:spPr>
          <a:xfrm>
            <a:off x="4419720" y="4019400"/>
            <a:ext cx="553320" cy="532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90000"/>
              </a:lnSpc>
              <a:buNone/>
            </a:pPr>
            <a:r>
              <a:rPr lang="en-150" sz="2000" b="0" strike="noStrike" spc="-1">
                <a:solidFill>
                  <a:srgbClr val="000000"/>
                </a:solidFill>
                <a:latin typeface="Calibri"/>
                <a:ea typeface="DejaVu Sans"/>
              </a:rPr>
              <a:t>70</a:t>
            </a:r>
            <a:endParaRPr lang="en-US" sz="2000" b="0" strike="noStrike" spc="-1">
              <a:latin typeface="Arial"/>
            </a:endParaRPr>
          </a:p>
        </p:txBody>
      </p:sp>
      <p:sp>
        <p:nvSpPr>
          <p:cNvPr id="172" name="Título 1"/>
          <p:cNvSpPr/>
          <p:nvPr/>
        </p:nvSpPr>
        <p:spPr>
          <a:xfrm>
            <a:off x="7648200" y="4019400"/>
            <a:ext cx="553320" cy="532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90000"/>
              </a:lnSpc>
              <a:buNone/>
            </a:pPr>
            <a:r>
              <a:rPr lang="en-150" sz="2000" b="0" strike="noStrike" spc="-1">
                <a:solidFill>
                  <a:srgbClr val="000000"/>
                </a:solidFill>
                <a:latin typeface="Calibri"/>
                <a:ea typeface="DejaVu Sans"/>
              </a:rPr>
              <a:t>-20</a:t>
            </a:r>
            <a:endParaRPr lang="en-US" sz="2000" b="0" strike="noStrike" spc="-1">
              <a:latin typeface="Arial"/>
            </a:endParaRPr>
          </a:p>
        </p:txBody>
      </p:sp>
      <p:sp>
        <p:nvSpPr>
          <p:cNvPr id="173" name="Título 1"/>
          <p:cNvSpPr/>
          <p:nvPr/>
        </p:nvSpPr>
        <p:spPr>
          <a:xfrm>
            <a:off x="7648200" y="5832720"/>
            <a:ext cx="553320" cy="532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90000"/>
              </a:lnSpc>
              <a:buNone/>
            </a:pPr>
            <a:r>
              <a:rPr lang="en-150" sz="2000" b="0" strike="noStrike" spc="-1">
                <a:solidFill>
                  <a:srgbClr val="FFFFFF"/>
                </a:solidFill>
                <a:latin typeface="Calibri"/>
                <a:ea typeface="DejaVu Sans"/>
              </a:rPr>
              <a:t>-20</a:t>
            </a:r>
            <a:endParaRPr lang="en-US" sz="2000" b="0" strike="noStrike" spc="-1">
              <a:latin typeface="Arial"/>
            </a:endParaRPr>
          </a:p>
        </p:txBody>
      </p:sp>
      <p:sp>
        <p:nvSpPr>
          <p:cNvPr id="174" name="Título 1"/>
          <p:cNvSpPr/>
          <p:nvPr/>
        </p:nvSpPr>
        <p:spPr>
          <a:xfrm>
            <a:off x="9366120" y="1641960"/>
            <a:ext cx="2683440" cy="11865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nSpc>
                <a:spcPct val="90000"/>
              </a:lnSpc>
              <a:buNone/>
            </a:pPr>
            <a:r>
              <a:rPr lang="en-150" sz="2000" b="0" strike="noStrike" spc="-1">
                <a:solidFill>
                  <a:srgbClr val="FFFFFF"/>
                </a:solidFill>
                <a:latin typeface="Calibri"/>
                <a:ea typeface="DejaVu Sans"/>
              </a:rPr>
              <a:t>Given the leaves’ evaluations, we work our way back</a:t>
            </a:r>
            <a:endParaRPr lang="en-US" sz="2000" b="0" strike="noStrike" spc="-1">
              <a:latin typeface="Arial"/>
            </a:endParaRPr>
          </a:p>
        </p:txBody>
      </p:sp>
      <p:sp>
        <p:nvSpPr>
          <p:cNvPr id="175" name="Título 1"/>
          <p:cNvSpPr/>
          <p:nvPr/>
        </p:nvSpPr>
        <p:spPr>
          <a:xfrm>
            <a:off x="9372600" y="3538440"/>
            <a:ext cx="2722320" cy="1308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nSpc>
                <a:spcPct val="90000"/>
              </a:lnSpc>
              <a:buNone/>
            </a:pPr>
            <a:r>
              <a:rPr lang="en-150" sz="2000" b="0" strike="noStrike" spc="-1">
                <a:solidFill>
                  <a:srgbClr val="FFFFFF"/>
                </a:solidFill>
                <a:latin typeface="Calibri"/>
                <a:ea typeface="DejaVu Sans"/>
              </a:rPr>
              <a:t>White to move: </a:t>
            </a:r>
            <a:endParaRPr lang="en-US" sz="2000" b="0" strike="noStrike" spc="-1">
              <a:latin typeface="Arial"/>
            </a:endParaRPr>
          </a:p>
          <a:p>
            <a:pPr>
              <a:lnSpc>
                <a:spcPct val="90000"/>
              </a:lnSpc>
              <a:buNone/>
            </a:pPr>
            <a:r>
              <a:rPr lang="en-150" sz="2000" b="0" i="1" strike="noStrike" spc="-1">
                <a:solidFill>
                  <a:srgbClr val="FFFFFF"/>
                </a:solidFill>
                <a:latin typeface="Calibri"/>
                <a:ea typeface="DejaVu Sans"/>
              </a:rPr>
              <a:t>position eval = </a:t>
            </a:r>
            <a:endParaRPr lang="en-US" sz="2000" b="0" strike="noStrike" spc="-1">
              <a:latin typeface="Arial"/>
            </a:endParaRPr>
          </a:p>
          <a:p>
            <a:pPr>
              <a:lnSpc>
                <a:spcPct val="90000"/>
              </a:lnSpc>
              <a:buNone/>
            </a:pPr>
            <a:r>
              <a:rPr lang="en-150" sz="2000" b="0" i="1" strike="noStrike" spc="-1">
                <a:solidFill>
                  <a:srgbClr val="FFFFFF"/>
                </a:solidFill>
                <a:latin typeface="Calibri"/>
                <a:ea typeface="DejaVu Sans"/>
              </a:rPr>
              <a:t>MAX(possible positions)</a:t>
            </a:r>
            <a:endParaRPr lang="en-US" sz="2000" b="0" strike="noStrike" spc="-1">
              <a:latin typeface="Arial"/>
            </a:endParaRPr>
          </a:p>
        </p:txBody>
      </p:sp>
      <p:sp>
        <p:nvSpPr>
          <p:cNvPr id="176" name="Straight Arrow Connector 28"/>
          <p:cNvSpPr/>
          <p:nvPr/>
        </p:nvSpPr>
        <p:spPr>
          <a:xfrm>
            <a:off x="10663560" y="4829760"/>
            <a:ext cx="360" cy="753840"/>
          </a:xfrm>
          <a:custGeom>
            <a:avLst/>
            <a:gdLst/>
            <a:ahLst/>
            <a:cxnLst/>
            <a:rect l="l" t="t" r="r" b="b"/>
            <a:pathLst>
              <a:path w="21600" h="21600">
                <a:moveTo>
                  <a:pt x="0" y="0"/>
                </a:moveTo>
                <a:lnTo>
                  <a:pt x="21600" y="21600"/>
                </a:lnTo>
              </a:path>
            </a:pathLst>
          </a:custGeom>
          <a:noFill/>
          <a:ln w="57150">
            <a:solidFill>
              <a:srgbClr val="FFFFFF"/>
            </a:solidFill>
            <a:tailEnd type="triangle" w="med" len="med"/>
          </a:ln>
        </p:spPr>
        <p:style>
          <a:lnRef idx="1">
            <a:schemeClr val="accent1"/>
          </a:lnRef>
          <a:fillRef idx="0">
            <a:schemeClr val="accent1"/>
          </a:fillRef>
          <a:effectRef idx="0">
            <a:schemeClr val="accent1"/>
          </a:effectRef>
          <a:fontRef idx="minor"/>
        </p:style>
      </p:sp>
      <p:sp>
        <p:nvSpPr>
          <p:cNvPr id="177" name="Título 1"/>
          <p:cNvSpPr/>
          <p:nvPr/>
        </p:nvSpPr>
        <p:spPr>
          <a:xfrm>
            <a:off x="9372600" y="5523840"/>
            <a:ext cx="2722320" cy="1308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nSpc>
                <a:spcPct val="90000"/>
              </a:lnSpc>
              <a:buNone/>
            </a:pPr>
            <a:r>
              <a:rPr lang="en-150" sz="2000" b="0" strike="noStrike" spc="-1">
                <a:solidFill>
                  <a:srgbClr val="FFFFFF"/>
                </a:solidFill>
                <a:latin typeface="Calibri"/>
                <a:ea typeface="DejaVu Sans"/>
              </a:rPr>
              <a:t>Black to move: </a:t>
            </a:r>
            <a:endParaRPr lang="en-US" sz="2000" b="0" strike="noStrike" spc="-1">
              <a:latin typeface="Arial"/>
            </a:endParaRPr>
          </a:p>
          <a:p>
            <a:pPr>
              <a:lnSpc>
                <a:spcPct val="90000"/>
              </a:lnSpc>
              <a:buNone/>
            </a:pPr>
            <a:r>
              <a:rPr lang="en-150" sz="2000" b="0" i="1" strike="noStrike" spc="-1">
                <a:solidFill>
                  <a:srgbClr val="FFFFFF"/>
                </a:solidFill>
                <a:latin typeface="Calibri"/>
                <a:ea typeface="DejaVu Sans"/>
              </a:rPr>
              <a:t>position eval = </a:t>
            </a:r>
            <a:endParaRPr lang="en-US" sz="2000" b="0" strike="noStrike" spc="-1">
              <a:latin typeface="Arial"/>
            </a:endParaRPr>
          </a:p>
          <a:p>
            <a:pPr>
              <a:lnSpc>
                <a:spcPct val="90000"/>
              </a:lnSpc>
              <a:buNone/>
            </a:pPr>
            <a:r>
              <a:rPr lang="en-150" sz="2000" b="0" i="1" strike="noStrike" spc="-1">
                <a:solidFill>
                  <a:srgbClr val="FFFFFF"/>
                </a:solidFill>
                <a:latin typeface="Calibri"/>
                <a:ea typeface="DejaVu Sans"/>
              </a:rPr>
              <a:t>MIN(possible positions)</a:t>
            </a:r>
            <a:endParaRPr lang="en-US" sz="2000" b="0" strike="noStrike" spc="-1">
              <a:latin typeface="Arial"/>
            </a:endParaRPr>
          </a:p>
        </p:txBody>
      </p:sp>
      <p:sp>
        <p:nvSpPr>
          <p:cNvPr id="178" name="Título 9"/>
          <p:cNvSpPr/>
          <p:nvPr/>
        </p:nvSpPr>
        <p:spPr>
          <a:xfrm>
            <a:off x="3036240" y="2802960"/>
            <a:ext cx="553320" cy="532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90000"/>
              </a:lnSpc>
              <a:buNone/>
            </a:pPr>
            <a:r>
              <a:rPr lang="en-150" sz="2000" b="0" strike="noStrike" spc="-1">
                <a:solidFill>
                  <a:srgbClr val="000000"/>
                </a:solidFill>
                <a:latin typeface="Calibri"/>
                <a:ea typeface="DejaVu Sans"/>
              </a:rPr>
              <a:t>A</a:t>
            </a:r>
            <a:endParaRPr lang="en-US" sz="2000" b="0" strike="noStrike" spc="-1">
              <a:latin typeface="Arial"/>
            </a:endParaRPr>
          </a:p>
        </p:txBody>
      </p:sp>
      <p:sp>
        <p:nvSpPr>
          <p:cNvPr id="179" name="Título 10"/>
          <p:cNvSpPr/>
          <p:nvPr/>
        </p:nvSpPr>
        <p:spPr>
          <a:xfrm>
            <a:off x="4315320" y="3067200"/>
            <a:ext cx="553320" cy="532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90000"/>
              </a:lnSpc>
              <a:buNone/>
            </a:pPr>
            <a:r>
              <a:rPr lang="en-150" sz="2000" b="0" strike="noStrike" spc="-1">
                <a:solidFill>
                  <a:srgbClr val="000000"/>
                </a:solidFill>
                <a:latin typeface="Calibri"/>
                <a:ea typeface="DejaVu Sans"/>
              </a:rPr>
              <a:t>B</a:t>
            </a:r>
            <a:endParaRPr lang="en-US" sz="2000" b="0" strike="noStrike" spc="-1">
              <a:latin typeface="Arial"/>
            </a:endParaRPr>
          </a:p>
        </p:txBody>
      </p:sp>
      <p:sp>
        <p:nvSpPr>
          <p:cNvPr id="180" name="Título 11"/>
          <p:cNvSpPr/>
          <p:nvPr/>
        </p:nvSpPr>
        <p:spPr>
          <a:xfrm>
            <a:off x="5786280" y="2800800"/>
            <a:ext cx="553320" cy="532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90000"/>
              </a:lnSpc>
              <a:buNone/>
            </a:pPr>
            <a:r>
              <a:rPr lang="en-150" sz="2000" b="0" strike="noStrike" spc="-1">
                <a:solidFill>
                  <a:srgbClr val="000000"/>
                </a:solidFill>
                <a:latin typeface="Calibri"/>
                <a:ea typeface="DejaVu Sans"/>
              </a:rPr>
              <a:t>C</a:t>
            </a:r>
            <a:endParaRPr lang="en-US" sz="2000" b="0" strike="noStrike" spc="-1">
              <a:latin typeface="Arial"/>
            </a:endParaRPr>
          </a:p>
        </p:txBody>
      </p:sp>
      <p:sp>
        <p:nvSpPr>
          <p:cNvPr id="181" name="Straight Arrow Connector 1"/>
          <p:cNvSpPr/>
          <p:nvPr/>
        </p:nvSpPr>
        <p:spPr>
          <a:xfrm>
            <a:off x="10663920" y="2849760"/>
            <a:ext cx="360" cy="753840"/>
          </a:xfrm>
          <a:custGeom>
            <a:avLst/>
            <a:gdLst/>
            <a:ahLst/>
            <a:cxnLst/>
            <a:rect l="l" t="t" r="r" b="b"/>
            <a:pathLst>
              <a:path w="21600" h="21600">
                <a:moveTo>
                  <a:pt x="0" y="0"/>
                </a:moveTo>
                <a:lnTo>
                  <a:pt x="21600" y="21600"/>
                </a:lnTo>
              </a:path>
            </a:pathLst>
          </a:custGeom>
          <a:noFill/>
          <a:ln w="57150">
            <a:solidFill>
              <a:srgbClr val="FFFFFF"/>
            </a:solidFill>
            <a:tailEnd type="triangle" w="med" len="med"/>
          </a:ln>
        </p:spPr>
        <p:style>
          <a:lnRef idx="1">
            <a:schemeClr val="accent1"/>
          </a:lnRef>
          <a:fillRef idx="0">
            <a:schemeClr val="accent1"/>
          </a:fillRef>
          <a:effectRef idx="0">
            <a:schemeClr val="accent1"/>
          </a:effectRef>
          <a:fontRef idx="minor"/>
        </p:style>
      </p:sp>
    </p:spTree>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0" presetClass="entr" fill="hold" nodeType="clickEffect">
                                  <p:stCondLst>
                                    <p:cond delay="0"/>
                                  </p:stCondLst>
                                  <p:childTnLst>
                                    <p:set>
                                      <p:cBhvr>
                                        <p:cTn id="6" dur="1" fill="hold">
                                          <p:stCondLst>
                                            <p:cond delay="0"/>
                                          </p:stCondLst>
                                        </p:cTn>
                                        <p:tgtEl>
                                          <p:spTgt spid="169"/>
                                        </p:tgtEl>
                                        <p:attrNameLst>
                                          <p:attrName>style.visibility</p:attrName>
                                        </p:attrNameLst>
                                      </p:cBhvr>
                                      <p:to>
                                        <p:strVal val="visible"/>
                                      </p:to>
                                    </p:set>
                                    <p:animEffect transition="in" filter="fade">
                                      <p:cBhvr additive="repl">
                                        <p:cTn id="7" dur="500"/>
                                        <p:tgtEl>
                                          <p:spTgt spid="169"/>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fill="hold" nodeType="clickEffect">
                                  <p:stCondLst>
                                    <p:cond delay="0"/>
                                  </p:stCondLst>
                                  <p:childTnLst>
                                    <p:set>
                                      <p:cBhvr>
                                        <p:cTn id="11" dur="1" fill="hold">
                                          <p:stCondLst>
                                            <p:cond delay="0"/>
                                          </p:stCondLst>
                                        </p:cTn>
                                        <p:tgtEl>
                                          <p:spTgt spid="160"/>
                                        </p:tgtEl>
                                        <p:attrNameLst>
                                          <p:attrName>style.visibility</p:attrName>
                                        </p:attrNameLst>
                                      </p:cBhvr>
                                      <p:to>
                                        <p:strVal val="visible"/>
                                      </p:to>
                                    </p:set>
                                  </p:childTnLst>
                                </p:cTn>
                              </p:par>
                              <p:par>
                                <p:cTn id="12" presetID="1" presetClass="entr" fill="hold" nodeType="withEffect">
                                  <p:stCondLst>
                                    <p:cond delay="0"/>
                                  </p:stCondLst>
                                  <p:childTnLst>
                                    <p:set>
                                      <p:cBhvr>
                                        <p:cTn id="13" dur="1" fill="hold">
                                          <p:stCondLst>
                                            <p:cond delay="0"/>
                                          </p:stCondLst>
                                        </p:cTn>
                                        <p:tgtEl>
                                          <p:spTgt spid="161"/>
                                        </p:tgtEl>
                                        <p:attrNameLst>
                                          <p:attrName>style.visibility</p:attrName>
                                        </p:attrNameLst>
                                      </p:cBhvr>
                                      <p:to>
                                        <p:strVal val="visible"/>
                                      </p:to>
                                    </p:set>
                                  </p:childTnLst>
                                </p:cTn>
                              </p:par>
                              <p:par>
                                <p:cTn id="14" presetID="1" presetClass="entr" fill="hold" nodeType="withEffect">
                                  <p:stCondLst>
                                    <p:cond delay="0"/>
                                  </p:stCondLst>
                                  <p:childTnLst>
                                    <p:set>
                                      <p:cBhvr>
                                        <p:cTn id="15" dur="1" fill="hold">
                                          <p:stCondLst>
                                            <p:cond delay="0"/>
                                          </p:stCondLst>
                                        </p:cTn>
                                        <p:tgtEl>
                                          <p:spTgt spid="162"/>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0" presetClass="entr" fill="hold" nodeType="clickEffect">
                                  <p:stCondLst>
                                    <p:cond delay="0"/>
                                  </p:stCondLst>
                                  <p:childTnLst>
                                    <p:set>
                                      <p:cBhvr>
                                        <p:cTn id="19" dur="1" fill="hold">
                                          <p:stCondLst>
                                            <p:cond delay="0"/>
                                          </p:stCondLst>
                                        </p:cTn>
                                        <p:tgtEl>
                                          <p:spTgt spid="174"/>
                                        </p:tgtEl>
                                        <p:attrNameLst>
                                          <p:attrName>style.visibility</p:attrName>
                                        </p:attrNameLst>
                                      </p:cBhvr>
                                      <p:to>
                                        <p:strVal val="visible"/>
                                      </p:to>
                                    </p:set>
                                    <p:animEffect transition="in" filter="fade">
                                      <p:cBhvr additive="repl">
                                        <p:cTn id="20" dur="500"/>
                                        <p:tgtEl>
                                          <p:spTgt spid="174"/>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fill="hold" nodeType="clickEffect">
                                  <p:stCondLst>
                                    <p:cond delay="0"/>
                                  </p:stCondLst>
                                  <p:childTnLst>
                                    <p:set>
                                      <p:cBhvr>
                                        <p:cTn id="24" dur="1" fill="hold">
                                          <p:stCondLst>
                                            <p:cond delay="0"/>
                                          </p:stCondLst>
                                        </p:cTn>
                                        <p:tgtEl>
                                          <p:spTgt spid="175"/>
                                        </p:tgtEl>
                                        <p:attrNameLst>
                                          <p:attrName>style.visibility</p:attrName>
                                        </p:attrNameLst>
                                      </p:cBhvr>
                                      <p:to>
                                        <p:strVal val="visible"/>
                                      </p:to>
                                    </p:set>
                                    <p:animEffect transition="in" filter="fade">
                                      <p:cBhvr additive="repl">
                                        <p:cTn id="25" dur="500"/>
                                        <p:tgtEl>
                                          <p:spTgt spid="175"/>
                                        </p:tgtEl>
                                      </p:cBhvr>
                                    </p:animEffect>
                                  </p:childTnLst>
                                </p:cTn>
                              </p:par>
                              <p:par>
                                <p:cTn id="26" presetID="10" presetClass="entr" presetSubtype="0" fill="hold" nodeType="withEffect">
                                  <p:stCondLst>
                                    <p:cond delay="0"/>
                                  </p:stCondLst>
                                  <p:childTnLst>
                                    <p:set>
                                      <p:cBhvr>
                                        <p:cTn id="27" dur="1" fill="hold">
                                          <p:stCondLst>
                                            <p:cond delay="0"/>
                                          </p:stCondLst>
                                        </p:cTn>
                                        <p:tgtEl>
                                          <p:spTgt spid="181"/>
                                        </p:tgtEl>
                                        <p:attrNameLst>
                                          <p:attrName>style.visibility</p:attrName>
                                        </p:attrNameLst>
                                      </p:cBhvr>
                                      <p:to>
                                        <p:strVal val="visible"/>
                                      </p:to>
                                    </p:set>
                                    <p:animEffect transition="in" filter="fade">
                                      <p:cBhvr>
                                        <p:cTn id="28" dur="500"/>
                                        <p:tgtEl>
                                          <p:spTgt spid="181"/>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fill="hold" nodeType="clickEffect">
                                  <p:stCondLst>
                                    <p:cond delay="0"/>
                                  </p:stCondLst>
                                  <p:childTnLst>
                                    <p:set>
                                      <p:cBhvr>
                                        <p:cTn id="32" dur="1" fill="hold">
                                          <p:stCondLst>
                                            <p:cond delay="0"/>
                                          </p:stCondLst>
                                        </p:cTn>
                                        <p:tgtEl>
                                          <p:spTgt spid="170"/>
                                        </p:tgtEl>
                                        <p:attrNameLst>
                                          <p:attrName>style.visibility</p:attrName>
                                        </p:attrNameLst>
                                      </p:cBhvr>
                                      <p:to>
                                        <p:strVal val="visible"/>
                                      </p:to>
                                    </p:set>
                                    <p:animEffect transition="in" filter="fade">
                                      <p:cBhvr additive="repl">
                                        <p:cTn id="33" dur="500"/>
                                        <p:tgtEl>
                                          <p:spTgt spid="170"/>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fill="hold" nodeType="clickEffect">
                                  <p:stCondLst>
                                    <p:cond delay="0"/>
                                  </p:stCondLst>
                                  <p:childTnLst>
                                    <p:set>
                                      <p:cBhvr>
                                        <p:cTn id="37" dur="1" fill="hold">
                                          <p:stCondLst>
                                            <p:cond delay="0"/>
                                          </p:stCondLst>
                                        </p:cTn>
                                        <p:tgtEl>
                                          <p:spTgt spid="163"/>
                                        </p:tgtEl>
                                        <p:attrNameLst>
                                          <p:attrName>style.visibility</p:attrName>
                                        </p:attrNameLst>
                                      </p:cBhvr>
                                      <p:to>
                                        <p:strVal val="visible"/>
                                      </p:to>
                                    </p:set>
                                    <p:animEffect transition="in" filter="fade">
                                      <p:cBhvr additive="repl">
                                        <p:cTn id="38" dur="500"/>
                                        <p:tgtEl>
                                          <p:spTgt spid="163"/>
                                        </p:tgtEl>
                                      </p:cBhvr>
                                    </p:animEffect>
                                  </p:childTnLst>
                                </p:cTn>
                              </p:par>
                              <p:par>
                                <p:cTn id="39" presetID="10" presetClass="entr" fill="hold" nodeType="withEffect">
                                  <p:stCondLst>
                                    <p:cond delay="0"/>
                                  </p:stCondLst>
                                  <p:childTnLst>
                                    <p:set>
                                      <p:cBhvr>
                                        <p:cTn id="40" dur="1" fill="hold">
                                          <p:stCondLst>
                                            <p:cond delay="0"/>
                                          </p:stCondLst>
                                        </p:cTn>
                                        <p:tgtEl>
                                          <p:spTgt spid="164"/>
                                        </p:tgtEl>
                                        <p:attrNameLst>
                                          <p:attrName>style.visibility</p:attrName>
                                        </p:attrNameLst>
                                      </p:cBhvr>
                                      <p:to>
                                        <p:strVal val="visible"/>
                                      </p:to>
                                    </p:set>
                                    <p:animEffect transition="in" filter="fade">
                                      <p:cBhvr additive="repl">
                                        <p:cTn id="41" dur="500"/>
                                        <p:tgtEl>
                                          <p:spTgt spid="164"/>
                                        </p:tgtEl>
                                      </p:cBhvr>
                                    </p:animEffect>
                                  </p:childTnLst>
                                </p:cTn>
                              </p:par>
                              <p:par>
                                <p:cTn id="42" presetID="10" presetClass="entr" fill="hold" nodeType="withEffect">
                                  <p:stCondLst>
                                    <p:cond delay="0"/>
                                  </p:stCondLst>
                                  <p:childTnLst>
                                    <p:set>
                                      <p:cBhvr>
                                        <p:cTn id="43" dur="1" fill="hold">
                                          <p:stCondLst>
                                            <p:cond delay="0"/>
                                          </p:stCondLst>
                                        </p:cTn>
                                        <p:tgtEl>
                                          <p:spTgt spid="165"/>
                                        </p:tgtEl>
                                        <p:attrNameLst>
                                          <p:attrName>style.visibility</p:attrName>
                                        </p:attrNameLst>
                                      </p:cBhvr>
                                      <p:to>
                                        <p:strVal val="visible"/>
                                      </p:to>
                                    </p:set>
                                    <p:animEffect transition="in" filter="fade">
                                      <p:cBhvr additive="repl">
                                        <p:cTn id="44" dur="500"/>
                                        <p:tgtEl>
                                          <p:spTgt spid="165"/>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fill="hold" nodeType="clickEffect">
                                  <p:stCondLst>
                                    <p:cond delay="0"/>
                                  </p:stCondLst>
                                  <p:childTnLst>
                                    <p:set>
                                      <p:cBhvr>
                                        <p:cTn id="48" dur="1" fill="hold">
                                          <p:stCondLst>
                                            <p:cond delay="0"/>
                                          </p:stCondLst>
                                        </p:cTn>
                                        <p:tgtEl>
                                          <p:spTgt spid="171"/>
                                        </p:tgtEl>
                                        <p:attrNameLst>
                                          <p:attrName>style.visibility</p:attrName>
                                        </p:attrNameLst>
                                      </p:cBhvr>
                                      <p:to>
                                        <p:strVal val="visible"/>
                                      </p:to>
                                    </p:set>
                                    <p:animEffect transition="in" filter="fade">
                                      <p:cBhvr additive="repl">
                                        <p:cTn id="49" dur="500"/>
                                        <p:tgtEl>
                                          <p:spTgt spid="171"/>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fill="hold" nodeType="clickEffect">
                                  <p:stCondLst>
                                    <p:cond delay="0"/>
                                  </p:stCondLst>
                                  <p:childTnLst>
                                    <p:set>
                                      <p:cBhvr>
                                        <p:cTn id="53" dur="1" fill="hold">
                                          <p:stCondLst>
                                            <p:cond delay="0"/>
                                          </p:stCondLst>
                                        </p:cTn>
                                        <p:tgtEl>
                                          <p:spTgt spid="166"/>
                                        </p:tgtEl>
                                        <p:attrNameLst>
                                          <p:attrName>style.visibility</p:attrName>
                                        </p:attrNameLst>
                                      </p:cBhvr>
                                      <p:to>
                                        <p:strVal val="visible"/>
                                      </p:to>
                                    </p:set>
                                    <p:animEffect transition="in" filter="fade">
                                      <p:cBhvr additive="repl">
                                        <p:cTn id="54" dur="500"/>
                                        <p:tgtEl>
                                          <p:spTgt spid="166"/>
                                        </p:tgtEl>
                                      </p:cBhvr>
                                    </p:animEffect>
                                  </p:childTnLst>
                                </p:cTn>
                              </p:par>
                              <p:par>
                                <p:cTn id="55" presetID="10" presetClass="entr" fill="hold" nodeType="withEffect">
                                  <p:stCondLst>
                                    <p:cond delay="0"/>
                                  </p:stCondLst>
                                  <p:childTnLst>
                                    <p:set>
                                      <p:cBhvr>
                                        <p:cTn id="56" dur="1" fill="hold">
                                          <p:stCondLst>
                                            <p:cond delay="0"/>
                                          </p:stCondLst>
                                        </p:cTn>
                                        <p:tgtEl>
                                          <p:spTgt spid="173"/>
                                        </p:tgtEl>
                                        <p:attrNameLst>
                                          <p:attrName>style.visibility</p:attrName>
                                        </p:attrNameLst>
                                      </p:cBhvr>
                                      <p:to>
                                        <p:strVal val="visible"/>
                                      </p:to>
                                    </p:set>
                                    <p:animEffect transition="in" filter="fade">
                                      <p:cBhvr additive="repl">
                                        <p:cTn id="57" dur="500"/>
                                        <p:tgtEl>
                                          <p:spTgt spid="173"/>
                                        </p:tgtEl>
                                      </p:cBhvr>
                                    </p:animEffect>
                                  </p:childTnLst>
                                </p:cTn>
                              </p:par>
                              <p:par>
                                <p:cTn id="58" presetID="10" presetClass="entr" fill="hold" nodeType="withEffect">
                                  <p:stCondLst>
                                    <p:cond delay="0"/>
                                  </p:stCondLst>
                                  <p:childTnLst>
                                    <p:set>
                                      <p:cBhvr>
                                        <p:cTn id="59" dur="1" fill="hold">
                                          <p:stCondLst>
                                            <p:cond delay="0"/>
                                          </p:stCondLst>
                                        </p:cTn>
                                        <p:tgtEl>
                                          <p:spTgt spid="168"/>
                                        </p:tgtEl>
                                        <p:attrNameLst>
                                          <p:attrName>style.visibility</p:attrName>
                                        </p:attrNameLst>
                                      </p:cBhvr>
                                      <p:to>
                                        <p:strVal val="visible"/>
                                      </p:to>
                                    </p:set>
                                    <p:animEffect transition="in" filter="fade">
                                      <p:cBhvr additive="repl">
                                        <p:cTn id="60" dur="500"/>
                                        <p:tgtEl>
                                          <p:spTgt spid="168"/>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fill="hold" nodeType="clickEffect">
                                  <p:stCondLst>
                                    <p:cond delay="0"/>
                                  </p:stCondLst>
                                  <p:childTnLst>
                                    <p:set>
                                      <p:cBhvr>
                                        <p:cTn id="64" dur="1" fill="hold">
                                          <p:stCondLst>
                                            <p:cond delay="0"/>
                                          </p:stCondLst>
                                        </p:cTn>
                                        <p:tgtEl>
                                          <p:spTgt spid="172"/>
                                        </p:tgtEl>
                                        <p:attrNameLst>
                                          <p:attrName>style.visibility</p:attrName>
                                        </p:attrNameLst>
                                      </p:cBhvr>
                                      <p:to>
                                        <p:strVal val="visible"/>
                                      </p:to>
                                    </p:set>
                                    <p:animEffect transition="in" filter="fade">
                                      <p:cBhvr additive="repl">
                                        <p:cTn id="65" dur="500"/>
                                        <p:tgtEl>
                                          <p:spTgt spid="172"/>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fill="hold" nodeType="clickEffect">
                                  <p:stCondLst>
                                    <p:cond delay="0"/>
                                  </p:stCondLst>
                                  <p:childTnLst>
                                    <p:set>
                                      <p:cBhvr>
                                        <p:cTn id="69" dur="1" fill="hold">
                                          <p:stCondLst>
                                            <p:cond delay="0"/>
                                          </p:stCondLst>
                                        </p:cTn>
                                        <p:tgtEl>
                                          <p:spTgt spid="177"/>
                                        </p:tgtEl>
                                        <p:attrNameLst>
                                          <p:attrName>style.visibility</p:attrName>
                                        </p:attrNameLst>
                                      </p:cBhvr>
                                      <p:to>
                                        <p:strVal val="visible"/>
                                      </p:to>
                                    </p:set>
                                    <p:animEffect transition="in" filter="fade">
                                      <p:cBhvr additive="repl">
                                        <p:cTn id="70" dur="500"/>
                                        <p:tgtEl>
                                          <p:spTgt spid="177"/>
                                        </p:tgtEl>
                                      </p:cBhvr>
                                    </p:animEffect>
                                  </p:childTnLst>
                                </p:cTn>
                              </p:par>
                              <p:par>
                                <p:cTn id="71" presetID="10" presetClass="entr" fill="hold" nodeType="withEffect">
                                  <p:stCondLst>
                                    <p:cond delay="0"/>
                                  </p:stCondLst>
                                  <p:childTnLst>
                                    <p:set>
                                      <p:cBhvr>
                                        <p:cTn id="72" dur="1" fill="hold">
                                          <p:stCondLst>
                                            <p:cond delay="0"/>
                                          </p:stCondLst>
                                        </p:cTn>
                                        <p:tgtEl>
                                          <p:spTgt spid="176"/>
                                        </p:tgtEl>
                                        <p:attrNameLst>
                                          <p:attrName>style.visibility</p:attrName>
                                        </p:attrNameLst>
                                      </p:cBhvr>
                                      <p:to>
                                        <p:strVal val="visible"/>
                                      </p:to>
                                    </p:set>
                                    <p:animEffect transition="in" filter="fade">
                                      <p:cBhvr additive="repl">
                                        <p:cTn id="73" dur="500"/>
                                        <p:tgtEl>
                                          <p:spTgt spid="176"/>
                                        </p:tgtEl>
                                      </p:cBhvr>
                                    </p:animEffect>
                                  </p:childTnLst>
                                </p:cTn>
                              </p:par>
                            </p:childTnLst>
                          </p:cTn>
                        </p:par>
                      </p:childTnLst>
                    </p:cTn>
                  </p:par>
                  <p:par>
                    <p:cTn id="74" fill="hold">
                      <p:stCondLst>
                        <p:cond delay="indefinite"/>
                      </p:stCondLst>
                      <p:childTnLst>
                        <p:par>
                          <p:cTn id="75" fill="hold">
                            <p:stCondLst>
                              <p:cond delay="0"/>
                            </p:stCondLst>
                            <p:childTnLst>
                              <p:par>
                                <p:cTn id="76" presetID="10" presetClass="entr" fill="hold" nodeType="clickEffect">
                                  <p:stCondLst>
                                    <p:cond delay="0"/>
                                  </p:stCondLst>
                                  <p:childTnLst>
                                    <p:set>
                                      <p:cBhvr>
                                        <p:cTn id="77" dur="1" fill="hold">
                                          <p:stCondLst>
                                            <p:cond delay="0"/>
                                          </p:stCondLst>
                                        </p:cTn>
                                        <p:tgtEl>
                                          <p:spTgt spid="167"/>
                                        </p:tgtEl>
                                        <p:attrNameLst>
                                          <p:attrName>style.visibility</p:attrName>
                                        </p:attrNameLst>
                                      </p:cBhvr>
                                      <p:to>
                                        <p:strVal val="visible"/>
                                      </p:to>
                                    </p:set>
                                    <p:animEffect transition="in" filter="fade">
                                      <p:cBhvr additive="repl">
                                        <p:cTn id="78" dur="500"/>
                                        <p:tgtEl>
                                          <p:spTgt spid="1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rotWithShape="0">
          <a:blip r:embed="rId3"/>
          <a:stretch/>
        </a:blipFill>
        <a:effectLst/>
      </p:bgPr>
    </p:bg>
    <p:spTree>
      <p:nvGrpSpPr>
        <p:cNvPr id="1" name=""/>
        <p:cNvGrpSpPr/>
        <p:nvPr/>
      </p:nvGrpSpPr>
      <p:grpSpPr>
        <a:xfrm>
          <a:off x="0" y="0"/>
          <a:ext cx="0" cy="0"/>
          <a:chOff x="0" y="0"/>
          <a:chExt cx="0" cy="0"/>
        </a:xfrm>
      </p:grpSpPr>
      <p:sp>
        <p:nvSpPr>
          <p:cNvPr id="182" name="Título 1"/>
          <p:cNvSpPr/>
          <p:nvPr/>
        </p:nvSpPr>
        <p:spPr>
          <a:xfrm>
            <a:off x="2220840" y="2363400"/>
            <a:ext cx="7607520" cy="2130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90000"/>
              </a:lnSpc>
              <a:buNone/>
            </a:pPr>
            <a:r>
              <a:rPr lang="en-150" sz="4400" b="0" strike="noStrike" spc="-1">
                <a:solidFill>
                  <a:srgbClr val="FFFFFF"/>
                </a:solidFill>
                <a:latin typeface="Calibri Light"/>
                <a:ea typeface="DejaVu Sans"/>
              </a:rPr>
              <a:t>Demo time!</a:t>
            </a:r>
            <a:br>
              <a:rPr sz="4400"/>
            </a:br>
            <a:endParaRPr lang="en-US" sz="4400" b="0" strike="noStrike" spc="-1">
              <a:latin typeface="Arial"/>
            </a:endParaRPr>
          </a:p>
          <a:p>
            <a:pPr algn="ctr">
              <a:lnSpc>
                <a:spcPct val="90000"/>
              </a:lnSpc>
              <a:buNone/>
            </a:pPr>
            <a:r>
              <a:rPr lang="en-150" sz="4400" b="0" strike="noStrike" spc="-1">
                <a:solidFill>
                  <a:srgbClr val="FFFFFF"/>
                </a:solidFill>
                <a:latin typeface="Calibri Light"/>
                <a:ea typeface="DejaVu Sans"/>
              </a:rPr>
              <a:t>Minimax</a:t>
            </a:r>
            <a:endParaRPr lang="en-US" sz="4400" b="0" strike="noStrike" spc="-1">
              <a:latin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rotWithShape="0">
          <a:blip r:embed="rId3"/>
          <a:stretch/>
        </a:blipFill>
        <a:effectLst/>
      </p:bgPr>
    </p:bg>
    <p:spTree>
      <p:nvGrpSpPr>
        <p:cNvPr id="1" name=""/>
        <p:cNvGrpSpPr/>
        <p:nvPr/>
      </p:nvGrpSpPr>
      <p:grpSpPr>
        <a:xfrm>
          <a:off x="0" y="0"/>
          <a:ext cx="0" cy="0"/>
          <a:chOff x="0" y="0"/>
          <a:chExt cx="0" cy="0"/>
        </a:xfrm>
      </p:grpSpPr>
      <p:sp>
        <p:nvSpPr>
          <p:cNvPr id="183" name="PlaceHolder 1"/>
          <p:cNvSpPr>
            <a:spLocks noGrp="1"/>
          </p:cNvSpPr>
          <p:nvPr>
            <p:ph type="title"/>
          </p:nvPr>
        </p:nvSpPr>
        <p:spPr>
          <a:xfrm>
            <a:off x="838080" y="365040"/>
            <a:ext cx="10514880" cy="1324800"/>
          </a:xfrm>
          <a:prstGeom prst="rect">
            <a:avLst/>
          </a:prstGeom>
          <a:noFill/>
          <a:ln w="0">
            <a:noFill/>
          </a:ln>
        </p:spPr>
        <p:txBody>
          <a:bodyPr lIns="90000" tIns="45000" rIns="90000" bIns="45000" anchor="ctr">
            <a:noAutofit/>
          </a:bodyPr>
          <a:lstStyle/>
          <a:p>
            <a:pPr>
              <a:lnSpc>
                <a:spcPct val="90000"/>
              </a:lnSpc>
              <a:buNone/>
            </a:pPr>
            <a:r>
              <a:rPr lang="en-150" sz="4400" b="0" strike="noStrike" spc="-1">
                <a:solidFill>
                  <a:srgbClr val="FFFFFF"/>
                </a:solidFill>
                <a:latin typeface="Calibri Light"/>
              </a:rPr>
              <a:t>Problems with minimax</a:t>
            </a:r>
            <a:endParaRPr lang="en-US" sz="4400" b="0" strike="noStrike" spc="-1">
              <a:latin typeface="Arial"/>
            </a:endParaRPr>
          </a:p>
        </p:txBody>
      </p:sp>
      <p:sp>
        <p:nvSpPr>
          <p:cNvPr id="184" name="PlaceHolder 2"/>
          <p:cNvSpPr>
            <a:spLocks noGrp="1"/>
          </p:cNvSpPr>
          <p:nvPr>
            <p:ph/>
          </p:nvPr>
        </p:nvSpPr>
        <p:spPr>
          <a:xfrm>
            <a:off x="838080" y="2071080"/>
            <a:ext cx="10755360" cy="1663920"/>
          </a:xfrm>
          <a:prstGeom prst="rect">
            <a:avLst/>
          </a:prstGeom>
          <a:noFill/>
          <a:ln w="0">
            <a:noFill/>
          </a:ln>
        </p:spPr>
        <p:txBody>
          <a:bodyPr lIns="90000" tIns="45000" rIns="90000" bIns="45000" anchor="t">
            <a:normAutofit/>
          </a:bodyPr>
          <a:lstStyle/>
          <a:p>
            <a:pPr marL="228600" indent="-228600">
              <a:lnSpc>
                <a:spcPct val="90000"/>
              </a:lnSpc>
              <a:spcBef>
                <a:spcPts val="1001"/>
              </a:spcBef>
              <a:buClr>
                <a:srgbClr val="FFFFFF"/>
              </a:buClr>
              <a:buFont typeface="Arial"/>
              <a:buChar char="•"/>
            </a:pPr>
            <a:r>
              <a:rPr lang="es-ES" sz="2800" b="0" strike="noStrike" spc="-1">
                <a:solidFill>
                  <a:srgbClr val="FFFFFF"/>
                </a:solidFill>
                <a:latin typeface="Calibri"/>
              </a:rPr>
              <a:t>E</a:t>
            </a:r>
            <a:r>
              <a:rPr lang="en-150" sz="2800" b="0" strike="noStrike" spc="-1">
                <a:solidFill>
                  <a:srgbClr val="FFFFFF"/>
                </a:solidFill>
                <a:latin typeface="Calibri"/>
              </a:rPr>
              <a:t>xponential* complexity:</a:t>
            </a:r>
            <a:br>
              <a:rPr sz="2800"/>
            </a:br>
            <a:r>
              <a:rPr lang="en-150" sz="2800" b="0" strike="noStrike" spc="-1">
                <a:solidFill>
                  <a:srgbClr val="FFFFFF"/>
                </a:solidFill>
                <a:latin typeface="Calibri"/>
              </a:rPr>
              <a:t>	- The deeper you make the tree, t</a:t>
            </a:r>
            <a:r>
              <a:rPr lang="es-ES" sz="2800" b="0" strike="noStrike" spc="-1">
                <a:solidFill>
                  <a:srgbClr val="FFFFFF"/>
                </a:solidFill>
                <a:latin typeface="Calibri"/>
              </a:rPr>
              <a:t>he</a:t>
            </a:r>
            <a:r>
              <a:rPr lang="en-150" sz="2800" b="0" strike="noStrike" spc="-1">
                <a:solidFill>
                  <a:srgbClr val="FFFFFF"/>
                </a:solidFill>
                <a:latin typeface="Calibri"/>
              </a:rPr>
              <a:t> faster it grows</a:t>
            </a:r>
            <a:br>
              <a:rPr sz="2800"/>
            </a:br>
            <a:r>
              <a:rPr lang="en-150" sz="2800" b="0" strike="noStrike" spc="-1">
                <a:solidFill>
                  <a:srgbClr val="FFFFFF"/>
                </a:solidFill>
                <a:latin typeface="Calibri"/>
              </a:rPr>
              <a:t>	- And we need to go way deeper than what we just saw...</a:t>
            </a:r>
            <a:endParaRPr lang="en-US" sz="2800" b="0" strike="noStrike" spc="-1">
              <a:latin typeface="Arial"/>
            </a:endParaRPr>
          </a:p>
        </p:txBody>
      </p:sp>
      <p:sp>
        <p:nvSpPr>
          <p:cNvPr id="185" name="Marcador de contenido 2"/>
          <p:cNvSpPr/>
          <p:nvPr/>
        </p:nvSpPr>
        <p:spPr>
          <a:xfrm>
            <a:off x="838080" y="4376520"/>
            <a:ext cx="10755360" cy="16639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rmAutofit fontScale="97000"/>
          </a:bodyPr>
          <a:lstStyle/>
          <a:p>
            <a:pPr>
              <a:lnSpc>
                <a:spcPct val="90000"/>
              </a:lnSpc>
              <a:spcBef>
                <a:spcPts val="1001"/>
              </a:spcBef>
              <a:buNone/>
              <a:tabLst>
                <a:tab pos="0" algn="l"/>
              </a:tabLst>
            </a:pPr>
            <a:r>
              <a:rPr lang="en-150" sz="2800" b="0" strike="noStrike" spc="-1">
                <a:solidFill>
                  <a:srgbClr val="FFFFFF"/>
                </a:solidFill>
                <a:latin typeface="Calibri"/>
                <a:ea typeface="DejaVu Sans"/>
              </a:rPr>
              <a:t>* Actually, the time complexity is </a:t>
            </a:r>
            <a:r>
              <a:rPr lang="en-150" sz="2800" b="0" i="1" strike="noStrike" spc="-1">
                <a:solidFill>
                  <a:srgbClr val="FFFFFF"/>
                </a:solidFill>
                <a:latin typeface="Calibri Light"/>
                <a:ea typeface="DejaVu Sans"/>
              </a:rPr>
              <a:t>O(b</a:t>
            </a:r>
            <a:r>
              <a:rPr lang="en-150" sz="2800" b="0" i="1" strike="noStrike" spc="-1" baseline="30000">
                <a:solidFill>
                  <a:srgbClr val="FFFFFF"/>
                </a:solidFill>
                <a:latin typeface="Calibri Light"/>
                <a:ea typeface="DejaVu Sans"/>
              </a:rPr>
              <a:t>m</a:t>
            </a:r>
            <a:r>
              <a:rPr lang="en-150" sz="2800" b="0" i="1" strike="noStrike" spc="-1">
                <a:solidFill>
                  <a:srgbClr val="FFFFFF"/>
                </a:solidFill>
                <a:latin typeface="Calibri Light"/>
                <a:ea typeface="DejaVu Sans"/>
              </a:rPr>
              <a:t>)</a:t>
            </a:r>
            <a:endParaRPr lang="en-US" sz="2800" b="0" strike="noStrike" spc="-1">
              <a:latin typeface="Arial"/>
            </a:endParaRPr>
          </a:p>
          <a:p>
            <a:pPr>
              <a:lnSpc>
                <a:spcPct val="90000"/>
              </a:lnSpc>
              <a:spcBef>
                <a:spcPts val="1001"/>
              </a:spcBef>
              <a:buNone/>
              <a:tabLst>
                <a:tab pos="0" algn="l"/>
              </a:tabLst>
            </a:pPr>
            <a:r>
              <a:rPr lang="en-150" sz="2800" b="0" strike="noStrike" spc="-1">
                <a:solidFill>
                  <a:srgbClr val="FFFFFF"/>
                </a:solidFill>
                <a:latin typeface="Calibri"/>
                <a:ea typeface="DejaVu Sans"/>
              </a:rPr>
              <a:t>	 </a:t>
            </a:r>
            <a:r>
              <a:rPr lang="en-150" sz="2800" b="0" i="1" strike="noStrike" spc="-1">
                <a:solidFill>
                  <a:srgbClr val="FFFFFF"/>
                </a:solidFill>
                <a:latin typeface="Calibri"/>
                <a:ea typeface="DejaVu Sans"/>
              </a:rPr>
              <a:t>m </a:t>
            </a:r>
            <a:r>
              <a:rPr lang="en-150" sz="2800" b="0" strike="noStrike" spc="-1">
                <a:solidFill>
                  <a:srgbClr val="FFFFFF"/>
                </a:solidFill>
                <a:latin typeface="Calibri"/>
                <a:ea typeface="DejaVu Sans"/>
              </a:rPr>
              <a:t>= depth of the tree</a:t>
            </a:r>
            <a:br>
              <a:rPr sz="2800"/>
            </a:br>
            <a:r>
              <a:rPr lang="en-150" sz="2800" b="0" strike="noStrike" spc="-1">
                <a:solidFill>
                  <a:srgbClr val="FFFFFF"/>
                </a:solidFill>
                <a:latin typeface="Calibri"/>
                <a:ea typeface="DejaVu Sans"/>
              </a:rPr>
              <a:t>	 </a:t>
            </a:r>
            <a:r>
              <a:rPr lang="en-150" sz="2800" b="0" i="1" strike="noStrike" spc="-1">
                <a:solidFill>
                  <a:srgbClr val="FFFFFF"/>
                </a:solidFill>
                <a:latin typeface="Calibri"/>
                <a:ea typeface="DejaVu Sans"/>
              </a:rPr>
              <a:t>b</a:t>
            </a:r>
            <a:r>
              <a:rPr lang="en-150" sz="2800" b="0" strike="noStrike" spc="-1">
                <a:solidFill>
                  <a:srgbClr val="FFFFFF"/>
                </a:solidFill>
                <a:latin typeface="Calibri"/>
                <a:ea typeface="DejaVu Sans"/>
              </a:rPr>
              <a:t> = branching factor of the tree (= number of legal moves in a position)</a:t>
            </a:r>
            <a:endParaRPr lang="en-US" sz="2800" b="0" strike="noStrike" spc="-1">
              <a:latin typeface="Arial"/>
            </a:endParaRPr>
          </a:p>
        </p:txBody>
      </p:sp>
    </p:spTree>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0" presetClass="entr" fill="hold" nodeType="clickEffect">
                                  <p:stCondLst>
                                    <p:cond delay="0"/>
                                  </p:stCondLst>
                                  <p:childTnLst>
                                    <p:set>
                                      <p:cBhvr>
                                        <p:cTn id="6" dur="1" fill="hold">
                                          <p:stCondLst>
                                            <p:cond delay="0"/>
                                          </p:stCondLst>
                                        </p:cTn>
                                        <p:tgtEl>
                                          <p:spTgt spid="184">
                                            <p:txEl>
                                              <p:pRg st="0" end="0"/>
                                            </p:txEl>
                                          </p:spTgt>
                                        </p:tgtEl>
                                        <p:attrNameLst>
                                          <p:attrName>style.visibility</p:attrName>
                                        </p:attrNameLst>
                                      </p:cBhvr>
                                      <p:to>
                                        <p:strVal val="visible"/>
                                      </p:to>
                                    </p:set>
                                    <p:animEffect transition="in" filter="fade">
                                      <p:cBhvr additive="repl">
                                        <p:cTn id="7" dur="500"/>
                                        <p:tgtEl>
                                          <p:spTgt spid="18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fill="hold" nodeType="clickEffect">
                                  <p:stCondLst>
                                    <p:cond delay="0"/>
                                  </p:stCondLst>
                                  <p:childTnLst>
                                    <p:set>
                                      <p:cBhvr>
                                        <p:cTn id="11" dur="1" fill="hold">
                                          <p:stCondLst>
                                            <p:cond delay="0"/>
                                          </p:stCondLst>
                                        </p:cTn>
                                        <p:tgtEl>
                                          <p:spTgt spid="185"/>
                                        </p:tgtEl>
                                        <p:attrNameLst>
                                          <p:attrName>style.visibility</p:attrName>
                                        </p:attrNameLst>
                                      </p:cBhvr>
                                      <p:to>
                                        <p:strVal val="visible"/>
                                      </p:to>
                                    </p:set>
                                    <p:animEffect transition="in" filter="fade">
                                      <p:cBhvr additive="repl">
                                        <p:cTn id="12" dur="500"/>
                                        <p:tgtEl>
                                          <p:spTgt spid="18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rotWithShape="0">
          <a:blip r:embed="rId2"/>
          <a:stretch/>
        </a:blipFill>
        <a:effectLst/>
      </p:bgPr>
    </p:bg>
    <p:spTree>
      <p:nvGrpSpPr>
        <p:cNvPr id="1" name=""/>
        <p:cNvGrpSpPr/>
        <p:nvPr/>
      </p:nvGrpSpPr>
      <p:grpSpPr>
        <a:xfrm>
          <a:off x="0" y="0"/>
          <a:ext cx="0" cy="0"/>
          <a:chOff x="0" y="0"/>
          <a:chExt cx="0" cy="0"/>
        </a:xfrm>
      </p:grpSpPr>
      <p:sp>
        <p:nvSpPr>
          <p:cNvPr id="186" name="PlaceHolder 1"/>
          <p:cNvSpPr>
            <a:spLocks noGrp="1"/>
          </p:cNvSpPr>
          <p:nvPr>
            <p:ph type="title"/>
          </p:nvPr>
        </p:nvSpPr>
        <p:spPr>
          <a:xfrm>
            <a:off x="2388240" y="1909440"/>
            <a:ext cx="7414560" cy="1518840"/>
          </a:xfrm>
          <a:prstGeom prst="rect">
            <a:avLst/>
          </a:prstGeom>
          <a:solidFill>
            <a:srgbClr val="000000"/>
          </a:solidFill>
          <a:ln w="0">
            <a:noFill/>
          </a:ln>
        </p:spPr>
        <p:txBody>
          <a:bodyPr lIns="0" tIns="0" rIns="0" bIns="0" anchor="ctr">
            <a:normAutofit/>
          </a:bodyPr>
          <a:lstStyle/>
          <a:p>
            <a:pPr algn="ctr">
              <a:lnSpc>
                <a:spcPct val="90000"/>
              </a:lnSpc>
              <a:buNone/>
            </a:pPr>
            <a:r>
              <a:rPr lang="en-150" sz="6000" b="0" strike="noStrike" spc="-1">
                <a:solidFill>
                  <a:srgbClr val="FFFFFF"/>
                </a:solidFill>
                <a:latin typeface="Calibri Light"/>
              </a:rPr>
              <a:t>Alpha-beta pruning</a:t>
            </a:r>
            <a:endParaRPr lang="en-US" sz="6000" b="0" strike="noStrike" spc="-1">
              <a:latin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rotWithShape="0">
          <a:blip r:embed="rId3"/>
          <a:stretch/>
        </a:blipFill>
        <a:effectLst/>
      </p:bgPr>
    </p:bg>
    <p:spTree>
      <p:nvGrpSpPr>
        <p:cNvPr id="1" name=""/>
        <p:cNvGrpSpPr/>
        <p:nvPr/>
      </p:nvGrpSpPr>
      <p:grpSpPr>
        <a:xfrm>
          <a:off x="0" y="0"/>
          <a:ext cx="0" cy="0"/>
          <a:chOff x="0" y="0"/>
          <a:chExt cx="0" cy="0"/>
        </a:xfrm>
      </p:grpSpPr>
      <p:pic>
        <p:nvPicPr>
          <p:cNvPr id="187" name="Picture 15"/>
          <p:cNvPicPr/>
          <p:nvPr/>
        </p:nvPicPr>
        <p:blipFill>
          <a:blip r:embed="rId4"/>
          <a:srcRect l="2533" r="2047"/>
          <a:stretch/>
        </p:blipFill>
        <p:spPr>
          <a:xfrm>
            <a:off x="142200" y="1846440"/>
            <a:ext cx="9129960" cy="4877640"/>
          </a:xfrm>
          <a:prstGeom prst="rect">
            <a:avLst/>
          </a:prstGeom>
          <a:ln w="0">
            <a:noFill/>
          </a:ln>
        </p:spPr>
      </p:pic>
      <p:sp>
        <p:nvSpPr>
          <p:cNvPr id="188" name="PlaceHolder 1"/>
          <p:cNvSpPr>
            <a:spLocks noGrp="1"/>
          </p:cNvSpPr>
          <p:nvPr>
            <p:ph type="title"/>
          </p:nvPr>
        </p:nvSpPr>
        <p:spPr>
          <a:xfrm>
            <a:off x="838080" y="365040"/>
            <a:ext cx="7336080" cy="1324800"/>
          </a:xfrm>
          <a:prstGeom prst="rect">
            <a:avLst/>
          </a:prstGeom>
          <a:noFill/>
          <a:ln w="0">
            <a:noFill/>
          </a:ln>
        </p:spPr>
        <p:txBody>
          <a:bodyPr lIns="90000" tIns="45000" rIns="90000" bIns="45000" anchor="ctr">
            <a:noAutofit/>
          </a:bodyPr>
          <a:lstStyle/>
          <a:p>
            <a:pPr>
              <a:lnSpc>
                <a:spcPct val="90000"/>
              </a:lnSpc>
              <a:buNone/>
            </a:pPr>
            <a:r>
              <a:rPr lang="en-150" sz="4400" b="0" strike="noStrike" spc="-1">
                <a:solidFill>
                  <a:srgbClr val="FFFFFF"/>
                </a:solidFill>
                <a:latin typeface="Calibri Light"/>
              </a:rPr>
              <a:t>Evaluating in a smarter way</a:t>
            </a:r>
            <a:endParaRPr lang="en-US" sz="4400" b="0" strike="noStrike" spc="-1">
              <a:latin typeface="Arial"/>
            </a:endParaRPr>
          </a:p>
        </p:txBody>
      </p:sp>
      <p:sp>
        <p:nvSpPr>
          <p:cNvPr id="189" name="Título 1"/>
          <p:cNvSpPr/>
          <p:nvPr/>
        </p:nvSpPr>
        <p:spPr>
          <a:xfrm>
            <a:off x="284040" y="5832720"/>
            <a:ext cx="553320" cy="532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90000"/>
              </a:lnSpc>
              <a:buNone/>
            </a:pPr>
            <a:r>
              <a:rPr lang="en-150" sz="2000" b="0" strike="noStrike" spc="-1">
                <a:solidFill>
                  <a:srgbClr val="FFFFFF"/>
                </a:solidFill>
                <a:latin typeface="Calibri"/>
                <a:ea typeface="DejaVu Sans"/>
              </a:rPr>
              <a:t>-60</a:t>
            </a:r>
            <a:endParaRPr lang="en-US" sz="2000" b="0" strike="noStrike" spc="-1">
              <a:latin typeface="Arial"/>
            </a:endParaRPr>
          </a:p>
        </p:txBody>
      </p:sp>
      <p:sp>
        <p:nvSpPr>
          <p:cNvPr id="190" name="Título 1"/>
          <p:cNvSpPr/>
          <p:nvPr/>
        </p:nvSpPr>
        <p:spPr>
          <a:xfrm>
            <a:off x="1189440" y="5832720"/>
            <a:ext cx="553320" cy="532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90000"/>
              </a:lnSpc>
              <a:buNone/>
            </a:pPr>
            <a:r>
              <a:rPr lang="en-150" sz="2000" b="0" strike="noStrike" spc="-1">
                <a:solidFill>
                  <a:srgbClr val="FFFFFF"/>
                </a:solidFill>
                <a:latin typeface="Calibri"/>
                <a:ea typeface="DejaVu Sans"/>
              </a:rPr>
              <a:t>40</a:t>
            </a:r>
            <a:endParaRPr lang="en-US" sz="2000" b="0" strike="noStrike" spc="-1">
              <a:latin typeface="Arial"/>
            </a:endParaRPr>
          </a:p>
        </p:txBody>
      </p:sp>
      <p:sp>
        <p:nvSpPr>
          <p:cNvPr id="191" name="Título 1"/>
          <p:cNvSpPr/>
          <p:nvPr/>
        </p:nvSpPr>
        <p:spPr>
          <a:xfrm>
            <a:off x="2095200" y="5832720"/>
            <a:ext cx="553320" cy="532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90000"/>
              </a:lnSpc>
              <a:buNone/>
            </a:pPr>
            <a:r>
              <a:rPr lang="en-150" sz="2000" b="0" strike="noStrike" spc="-1">
                <a:solidFill>
                  <a:srgbClr val="FFFFFF"/>
                </a:solidFill>
                <a:latin typeface="Calibri"/>
                <a:ea typeface="DejaVu Sans"/>
              </a:rPr>
              <a:t>0</a:t>
            </a:r>
            <a:endParaRPr lang="en-US" sz="2000" b="0" strike="noStrike" spc="-1">
              <a:latin typeface="Arial"/>
            </a:endParaRPr>
          </a:p>
        </p:txBody>
      </p:sp>
      <p:sp>
        <p:nvSpPr>
          <p:cNvPr id="192" name="Título 1"/>
          <p:cNvSpPr/>
          <p:nvPr/>
        </p:nvSpPr>
        <p:spPr>
          <a:xfrm>
            <a:off x="1189440" y="4019400"/>
            <a:ext cx="553320" cy="532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90000"/>
              </a:lnSpc>
              <a:buNone/>
            </a:pPr>
            <a:r>
              <a:rPr lang="en-150" sz="2000" b="0" strike="noStrike" spc="-1">
                <a:solidFill>
                  <a:srgbClr val="000000"/>
                </a:solidFill>
                <a:latin typeface="Calibri"/>
                <a:ea typeface="DejaVu Sans"/>
              </a:rPr>
              <a:t>40</a:t>
            </a:r>
            <a:endParaRPr lang="en-US" sz="2000" b="0" strike="noStrike" spc="-1">
              <a:latin typeface="Arial"/>
            </a:endParaRPr>
          </a:p>
        </p:txBody>
      </p:sp>
      <p:sp>
        <p:nvSpPr>
          <p:cNvPr id="193" name="Título 1"/>
          <p:cNvSpPr/>
          <p:nvPr/>
        </p:nvSpPr>
        <p:spPr>
          <a:xfrm>
            <a:off x="3515400" y="5832720"/>
            <a:ext cx="553320" cy="532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90000"/>
              </a:lnSpc>
              <a:buNone/>
            </a:pPr>
            <a:r>
              <a:rPr lang="en-150" sz="2000" b="0" strike="noStrike" spc="-1">
                <a:solidFill>
                  <a:srgbClr val="FFFFFF"/>
                </a:solidFill>
                <a:latin typeface="Calibri"/>
                <a:ea typeface="DejaVu Sans"/>
              </a:rPr>
              <a:t>70</a:t>
            </a:r>
            <a:endParaRPr lang="en-US" sz="2000" b="0" strike="noStrike" spc="-1">
              <a:latin typeface="Arial"/>
            </a:endParaRPr>
          </a:p>
        </p:txBody>
      </p:sp>
      <p:sp>
        <p:nvSpPr>
          <p:cNvPr id="194" name="Título 1"/>
          <p:cNvSpPr/>
          <p:nvPr/>
        </p:nvSpPr>
        <p:spPr>
          <a:xfrm>
            <a:off x="9377280" y="1768680"/>
            <a:ext cx="2737080" cy="42300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nSpc>
                <a:spcPct val="90000"/>
              </a:lnSpc>
              <a:buNone/>
            </a:pPr>
            <a:r>
              <a:rPr lang="en-150" sz="2400" b="0" strike="noStrike" spc="-1">
                <a:solidFill>
                  <a:srgbClr val="FFFFFF"/>
                </a:solidFill>
                <a:latin typeface="Calibri"/>
                <a:ea typeface="DejaVu Sans"/>
              </a:rPr>
              <a:t>We found a move by white in branch B which is better than the best move by white in branch A.</a:t>
            </a:r>
            <a:endParaRPr lang="en-US" sz="2400" b="0" strike="noStrike" spc="-1">
              <a:latin typeface="Arial"/>
            </a:endParaRPr>
          </a:p>
          <a:p>
            <a:pPr>
              <a:lnSpc>
                <a:spcPct val="90000"/>
              </a:lnSpc>
              <a:buNone/>
            </a:pPr>
            <a:endParaRPr lang="en-US" sz="2400" b="0" strike="noStrike" spc="-1">
              <a:latin typeface="Arial"/>
            </a:endParaRPr>
          </a:p>
          <a:p>
            <a:pPr>
              <a:lnSpc>
                <a:spcPct val="90000"/>
              </a:lnSpc>
              <a:buNone/>
            </a:pPr>
            <a:r>
              <a:rPr lang="en-150" sz="2400" b="0" strike="noStrike" spc="-1">
                <a:solidFill>
                  <a:srgbClr val="FFFFFF"/>
                </a:solidFill>
                <a:latin typeface="Calibri"/>
                <a:ea typeface="DejaVu Sans"/>
              </a:rPr>
              <a:t>Therefore, we (black) would never go into branch B</a:t>
            </a:r>
            <a:endParaRPr lang="en-US" sz="2400" b="0" strike="noStrike" spc="-1">
              <a:latin typeface="Arial"/>
            </a:endParaRPr>
          </a:p>
        </p:txBody>
      </p:sp>
      <p:pic>
        <p:nvPicPr>
          <p:cNvPr id="195" name="Picture 12"/>
          <p:cNvPicPr/>
          <p:nvPr/>
        </p:nvPicPr>
        <p:blipFill>
          <a:blip r:embed="rId5"/>
          <a:srcRect l="6543" t="4900" r="44039" b="10118"/>
          <a:stretch/>
        </p:blipFill>
        <p:spPr>
          <a:xfrm>
            <a:off x="2806200" y="1943280"/>
            <a:ext cx="3733200" cy="4695120"/>
          </a:xfrm>
          <a:prstGeom prst="rect">
            <a:avLst/>
          </a:prstGeom>
          <a:ln w="0">
            <a:noFill/>
          </a:ln>
        </p:spPr>
      </p:pic>
      <p:sp>
        <p:nvSpPr>
          <p:cNvPr id="196" name="Título 1"/>
          <p:cNvSpPr/>
          <p:nvPr/>
        </p:nvSpPr>
        <p:spPr>
          <a:xfrm>
            <a:off x="3035880" y="2802960"/>
            <a:ext cx="553320" cy="532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90000"/>
              </a:lnSpc>
              <a:buNone/>
            </a:pPr>
            <a:r>
              <a:rPr lang="en-150" sz="2000" b="0" strike="noStrike" spc="-1">
                <a:solidFill>
                  <a:srgbClr val="000000"/>
                </a:solidFill>
                <a:latin typeface="Calibri"/>
                <a:ea typeface="DejaVu Sans"/>
              </a:rPr>
              <a:t>A</a:t>
            </a:r>
            <a:endParaRPr lang="en-US" sz="2000" b="0" strike="noStrike" spc="-1">
              <a:latin typeface="Arial"/>
            </a:endParaRPr>
          </a:p>
        </p:txBody>
      </p:sp>
      <p:sp>
        <p:nvSpPr>
          <p:cNvPr id="197" name="Título 1"/>
          <p:cNvSpPr/>
          <p:nvPr/>
        </p:nvSpPr>
        <p:spPr>
          <a:xfrm>
            <a:off x="4314960" y="3067200"/>
            <a:ext cx="553320" cy="532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90000"/>
              </a:lnSpc>
              <a:buNone/>
            </a:pPr>
            <a:r>
              <a:rPr lang="en-150" sz="2000" b="0" strike="noStrike" spc="-1">
                <a:solidFill>
                  <a:srgbClr val="000000"/>
                </a:solidFill>
                <a:latin typeface="Calibri"/>
                <a:ea typeface="DejaVu Sans"/>
              </a:rPr>
              <a:t>B</a:t>
            </a:r>
            <a:endParaRPr lang="en-US" sz="2000" b="0" strike="noStrike" spc="-1">
              <a:latin typeface="Arial"/>
            </a:endParaRPr>
          </a:p>
        </p:txBody>
      </p:sp>
      <p:sp>
        <p:nvSpPr>
          <p:cNvPr id="198" name="Título 1"/>
          <p:cNvSpPr/>
          <p:nvPr/>
        </p:nvSpPr>
        <p:spPr>
          <a:xfrm>
            <a:off x="5785920" y="2800800"/>
            <a:ext cx="553320" cy="532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90000"/>
              </a:lnSpc>
              <a:buNone/>
            </a:pPr>
            <a:r>
              <a:rPr lang="en-150" sz="2000" b="0" strike="noStrike" spc="-1">
                <a:solidFill>
                  <a:srgbClr val="000000"/>
                </a:solidFill>
                <a:latin typeface="Calibri"/>
                <a:ea typeface="DejaVu Sans"/>
              </a:rPr>
              <a:t>C</a:t>
            </a:r>
            <a:endParaRPr lang="en-US" sz="2000" b="0" strike="noStrike" spc="-1">
              <a:latin typeface="Arial"/>
            </a:endParaRPr>
          </a:p>
        </p:txBody>
      </p:sp>
      <p:sp>
        <p:nvSpPr>
          <p:cNvPr id="199" name="Título 1"/>
          <p:cNvSpPr/>
          <p:nvPr/>
        </p:nvSpPr>
        <p:spPr>
          <a:xfrm>
            <a:off x="3575880" y="4391280"/>
            <a:ext cx="2208960" cy="634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fontScale="94000" lnSpcReduction="10000"/>
          </a:bodyPr>
          <a:lstStyle/>
          <a:p>
            <a:pPr algn="ctr">
              <a:lnSpc>
                <a:spcPct val="90000"/>
              </a:lnSpc>
              <a:buNone/>
            </a:pPr>
            <a:r>
              <a:rPr lang="en-150" sz="2100" b="0" strike="noStrike" spc="-1">
                <a:solidFill>
                  <a:srgbClr val="000000"/>
                </a:solidFill>
                <a:latin typeface="Calibri"/>
                <a:ea typeface="DejaVu Sans"/>
              </a:rPr>
              <a:t>No need to evaluate move B</a:t>
            </a:r>
            <a:endParaRPr lang="en-US" sz="2100" b="0" strike="noStrike" spc="-1">
              <a:latin typeface="Arial"/>
            </a:endParaRPr>
          </a:p>
        </p:txBody>
      </p:sp>
      <p:sp>
        <p:nvSpPr>
          <p:cNvPr id="200" name="Título 1"/>
          <p:cNvSpPr/>
          <p:nvPr/>
        </p:nvSpPr>
        <p:spPr>
          <a:xfrm rot="20175600">
            <a:off x="3951000" y="3594960"/>
            <a:ext cx="913320" cy="532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90000"/>
              </a:lnSpc>
              <a:buNone/>
            </a:pPr>
            <a:r>
              <a:rPr lang="en-150" sz="1800" b="0" strike="noStrike" spc="-1">
                <a:solidFill>
                  <a:srgbClr val="000000"/>
                </a:solidFill>
                <a:latin typeface="Calibri"/>
                <a:ea typeface="DejaVu Sans"/>
              </a:rPr>
              <a:t>prune!</a:t>
            </a:r>
            <a:endParaRPr lang="en-US" sz="1800" b="0" strike="noStrike" spc="-1">
              <a:latin typeface="Arial"/>
            </a:endParaRPr>
          </a:p>
        </p:txBody>
      </p:sp>
    </p:spTree>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0" presetClass="entr" fill="hold" nodeType="clickEffect">
                                  <p:stCondLst>
                                    <p:cond delay="0"/>
                                  </p:stCondLst>
                                  <p:childTnLst>
                                    <p:set>
                                      <p:cBhvr>
                                        <p:cTn id="6" dur="1" fill="hold">
                                          <p:stCondLst>
                                            <p:cond delay="0"/>
                                          </p:stCondLst>
                                        </p:cTn>
                                        <p:tgtEl>
                                          <p:spTgt spid="192"/>
                                        </p:tgtEl>
                                        <p:attrNameLst>
                                          <p:attrName>style.visibility</p:attrName>
                                        </p:attrNameLst>
                                      </p:cBhvr>
                                      <p:to>
                                        <p:strVal val="visible"/>
                                      </p:to>
                                    </p:set>
                                    <p:animEffect transition="in" filter="fade">
                                      <p:cBhvr additive="repl">
                                        <p:cTn id="7" dur="500"/>
                                        <p:tgtEl>
                                          <p:spTgt spid="192"/>
                                        </p:tgtEl>
                                      </p:cBhvr>
                                    </p:animEffect>
                                  </p:childTnLst>
                                </p:cTn>
                              </p:par>
                              <p:par>
                                <p:cTn id="8" presetID="10" presetClass="entr" fill="hold" nodeType="withEffect">
                                  <p:stCondLst>
                                    <p:cond delay="0"/>
                                  </p:stCondLst>
                                  <p:childTnLst>
                                    <p:set>
                                      <p:cBhvr>
                                        <p:cTn id="9" dur="1" fill="hold">
                                          <p:stCondLst>
                                            <p:cond delay="0"/>
                                          </p:stCondLst>
                                        </p:cTn>
                                        <p:tgtEl>
                                          <p:spTgt spid="189"/>
                                        </p:tgtEl>
                                        <p:attrNameLst>
                                          <p:attrName>style.visibility</p:attrName>
                                        </p:attrNameLst>
                                      </p:cBhvr>
                                      <p:to>
                                        <p:strVal val="visible"/>
                                      </p:to>
                                    </p:set>
                                    <p:animEffect transition="in" filter="fade">
                                      <p:cBhvr additive="repl">
                                        <p:cTn id="10" dur="500"/>
                                        <p:tgtEl>
                                          <p:spTgt spid="189"/>
                                        </p:tgtEl>
                                      </p:cBhvr>
                                    </p:animEffect>
                                  </p:childTnLst>
                                </p:cTn>
                              </p:par>
                              <p:par>
                                <p:cTn id="11" presetID="10" presetClass="entr" fill="hold" nodeType="withEffect">
                                  <p:stCondLst>
                                    <p:cond delay="0"/>
                                  </p:stCondLst>
                                  <p:childTnLst>
                                    <p:set>
                                      <p:cBhvr>
                                        <p:cTn id="12" dur="1" fill="hold">
                                          <p:stCondLst>
                                            <p:cond delay="0"/>
                                          </p:stCondLst>
                                        </p:cTn>
                                        <p:tgtEl>
                                          <p:spTgt spid="190"/>
                                        </p:tgtEl>
                                        <p:attrNameLst>
                                          <p:attrName>style.visibility</p:attrName>
                                        </p:attrNameLst>
                                      </p:cBhvr>
                                      <p:to>
                                        <p:strVal val="visible"/>
                                      </p:to>
                                    </p:set>
                                    <p:animEffect transition="in" filter="fade">
                                      <p:cBhvr additive="repl">
                                        <p:cTn id="13" dur="500"/>
                                        <p:tgtEl>
                                          <p:spTgt spid="190"/>
                                        </p:tgtEl>
                                      </p:cBhvr>
                                    </p:animEffect>
                                  </p:childTnLst>
                                </p:cTn>
                              </p:par>
                              <p:par>
                                <p:cTn id="14" presetID="10" presetClass="entr" fill="hold" nodeType="withEffect">
                                  <p:stCondLst>
                                    <p:cond delay="0"/>
                                  </p:stCondLst>
                                  <p:childTnLst>
                                    <p:set>
                                      <p:cBhvr>
                                        <p:cTn id="15" dur="1" fill="hold">
                                          <p:stCondLst>
                                            <p:cond delay="0"/>
                                          </p:stCondLst>
                                        </p:cTn>
                                        <p:tgtEl>
                                          <p:spTgt spid="191"/>
                                        </p:tgtEl>
                                        <p:attrNameLst>
                                          <p:attrName>style.visibility</p:attrName>
                                        </p:attrNameLst>
                                      </p:cBhvr>
                                      <p:to>
                                        <p:strVal val="visible"/>
                                      </p:to>
                                    </p:set>
                                    <p:animEffect transition="in" filter="fade">
                                      <p:cBhvr additive="repl">
                                        <p:cTn id="16" dur="500"/>
                                        <p:tgtEl>
                                          <p:spTgt spid="191"/>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fill="hold" nodeType="clickEffect">
                                  <p:stCondLst>
                                    <p:cond delay="0"/>
                                  </p:stCondLst>
                                  <p:childTnLst>
                                    <p:set>
                                      <p:cBhvr>
                                        <p:cTn id="20" dur="1" fill="hold">
                                          <p:stCondLst>
                                            <p:cond delay="0"/>
                                          </p:stCondLst>
                                        </p:cTn>
                                        <p:tgtEl>
                                          <p:spTgt spid="193"/>
                                        </p:tgtEl>
                                        <p:attrNameLst>
                                          <p:attrName>style.visibility</p:attrName>
                                        </p:attrNameLst>
                                      </p:cBhvr>
                                      <p:to>
                                        <p:strVal val="visible"/>
                                      </p:to>
                                    </p:set>
                                    <p:animEffect transition="in" filter="fade">
                                      <p:cBhvr additive="repl">
                                        <p:cTn id="21" dur="500"/>
                                        <p:tgtEl>
                                          <p:spTgt spid="193"/>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fill="hold" nodeType="clickEffect">
                                  <p:stCondLst>
                                    <p:cond delay="0"/>
                                  </p:stCondLst>
                                  <p:childTnLst>
                                    <p:set>
                                      <p:cBhvr>
                                        <p:cTn id="25" dur="1" fill="hold">
                                          <p:stCondLst>
                                            <p:cond delay="0"/>
                                          </p:stCondLst>
                                        </p:cTn>
                                        <p:tgtEl>
                                          <p:spTgt spid="194"/>
                                        </p:tgtEl>
                                        <p:attrNameLst>
                                          <p:attrName>style.visibility</p:attrName>
                                        </p:attrNameLst>
                                      </p:cBhvr>
                                      <p:to>
                                        <p:strVal val="visible"/>
                                      </p:to>
                                    </p:set>
                                    <p:animEffect transition="in" filter="fade">
                                      <p:cBhvr additive="repl">
                                        <p:cTn id="26" dur="500"/>
                                        <p:tgtEl>
                                          <p:spTgt spid="194"/>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fill="hold" nodeType="clickEffect">
                                  <p:stCondLst>
                                    <p:cond delay="0"/>
                                  </p:stCondLst>
                                  <p:childTnLst>
                                    <p:set>
                                      <p:cBhvr>
                                        <p:cTn id="30" dur="1" fill="hold">
                                          <p:stCondLst>
                                            <p:cond delay="0"/>
                                          </p:stCondLst>
                                        </p:cTn>
                                        <p:tgtEl>
                                          <p:spTgt spid="195"/>
                                        </p:tgtEl>
                                        <p:attrNameLst>
                                          <p:attrName>style.visibility</p:attrName>
                                        </p:attrNameLst>
                                      </p:cBhvr>
                                      <p:to>
                                        <p:strVal val="visible"/>
                                      </p:to>
                                    </p:set>
                                    <p:animEffect transition="in" filter="fade">
                                      <p:cBhvr additive="repl">
                                        <p:cTn id="31" dur="500"/>
                                        <p:tgtEl>
                                          <p:spTgt spid="195"/>
                                        </p:tgtEl>
                                      </p:cBhvr>
                                    </p:animEffect>
                                  </p:childTnLst>
                                </p:cTn>
                              </p:par>
                              <p:par>
                                <p:cTn id="32" presetID="10" presetClass="entr" fill="hold" nodeType="withEffect">
                                  <p:stCondLst>
                                    <p:cond delay="0"/>
                                  </p:stCondLst>
                                  <p:childTnLst>
                                    <p:set>
                                      <p:cBhvr>
                                        <p:cTn id="33" dur="1" fill="hold">
                                          <p:stCondLst>
                                            <p:cond delay="0"/>
                                          </p:stCondLst>
                                        </p:cTn>
                                        <p:tgtEl>
                                          <p:spTgt spid="200">
                                            <p:txEl>
                                              <p:pRg st="0" end="0"/>
                                            </p:txEl>
                                          </p:spTgt>
                                        </p:tgtEl>
                                        <p:attrNameLst>
                                          <p:attrName>style.visibility</p:attrName>
                                        </p:attrNameLst>
                                      </p:cBhvr>
                                      <p:to>
                                        <p:strVal val="visible"/>
                                      </p:to>
                                    </p:set>
                                    <p:animEffect transition="in" filter="fade">
                                      <p:cBhvr additive="repl">
                                        <p:cTn id="34" dur="500"/>
                                        <p:tgtEl>
                                          <p:spTgt spid="200">
                                            <p:txEl>
                                              <p:pRg st="0" end="0"/>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 presetClass="entr" fill="hold" nodeType="clickEffect">
                                  <p:stCondLst>
                                    <p:cond delay="0"/>
                                  </p:stCondLst>
                                  <p:childTnLst>
                                    <p:set>
                                      <p:cBhvr>
                                        <p:cTn id="38" dur="1" fill="hold">
                                          <p:stCondLst>
                                            <p:cond delay="0"/>
                                          </p:stCondLst>
                                        </p:cTn>
                                        <p:tgtEl>
                                          <p:spTgt spid="19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0">
          <a:blip r:embed="rId3"/>
          <a:stretch/>
        </a:blipFill>
        <a:effectLst/>
      </p:bgPr>
    </p:bg>
    <p:spTree>
      <p:nvGrpSpPr>
        <p:cNvPr id="1" name=""/>
        <p:cNvGrpSpPr/>
        <p:nvPr/>
      </p:nvGrpSpPr>
      <p:grpSpPr>
        <a:xfrm>
          <a:off x="0" y="0"/>
          <a:ext cx="0" cy="0"/>
          <a:chOff x="0" y="0"/>
          <a:chExt cx="0" cy="0"/>
        </a:xfrm>
      </p:grpSpPr>
      <p:sp>
        <p:nvSpPr>
          <p:cNvPr id="104" name="PlaceHolder 1"/>
          <p:cNvSpPr>
            <a:spLocks noGrp="1"/>
          </p:cNvSpPr>
          <p:nvPr>
            <p:ph type="title"/>
          </p:nvPr>
        </p:nvSpPr>
        <p:spPr>
          <a:xfrm>
            <a:off x="838080" y="365040"/>
            <a:ext cx="10514880" cy="1324800"/>
          </a:xfrm>
          <a:prstGeom prst="rect">
            <a:avLst/>
          </a:prstGeom>
          <a:noFill/>
          <a:ln w="0">
            <a:noFill/>
          </a:ln>
        </p:spPr>
        <p:txBody>
          <a:bodyPr lIns="90000" tIns="45000" rIns="90000" bIns="45000" anchor="ctr">
            <a:noAutofit/>
          </a:bodyPr>
          <a:lstStyle/>
          <a:p>
            <a:pPr>
              <a:lnSpc>
                <a:spcPct val="90000"/>
              </a:lnSpc>
              <a:buNone/>
            </a:pPr>
            <a:r>
              <a:rPr lang="en-150" sz="4400" b="0" strike="noStrike" spc="-1" dirty="0">
                <a:solidFill>
                  <a:srgbClr val="FFFFFF"/>
                </a:solidFill>
                <a:latin typeface="Calibri Light"/>
              </a:rPr>
              <a:t>The contents</a:t>
            </a:r>
            <a:endParaRPr lang="en-US" sz="4400" b="0" strike="noStrike" spc="-1" dirty="0">
              <a:latin typeface="Arial"/>
            </a:endParaRPr>
          </a:p>
        </p:txBody>
      </p:sp>
      <p:sp>
        <p:nvSpPr>
          <p:cNvPr id="105" name="PlaceHolder 2"/>
          <p:cNvSpPr>
            <a:spLocks noGrp="1"/>
          </p:cNvSpPr>
          <p:nvPr>
            <p:ph/>
          </p:nvPr>
        </p:nvSpPr>
        <p:spPr>
          <a:xfrm>
            <a:off x="838080" y="1997640"/>
            <a:ext cx="10514880" cy="4178880"/>
          </a:xfrm>
          <a:prstGeom prst="rect">
            <a:avLst/>
          </a:prstGeom>
          <a:noFill/>
          <a:ln w="0">
            <a:noFill/>
          </a:ln>
        </p:spPr>
        <p:txBody>
          <a:bodyPr lIns="90000" tIns="45000" rIns="90000" bIns="45000" anchor="t">
            <a:noAutofit/>
          </a:bodyPr>
          <a:lstStyle/>
          <a:p>
            <a:pPr marL="228600" indent="-228600">
              <a:lnSpc>
                <a:spcPct val="90000"/>
              </a:lnSpc>
              <a:spcBef>
                <a:spcPts val="1001"/>
              </a:spcBef>
              <a:buClr>
                <a:srgbClr val="FFFFFF"/>
              </a:buClr>
              <a:buFont typeface="Arial"/>
              <a:buChar char="•"/>
            </a:pPr>
            <a:r>
              <a:rPr lang="en-150" spc="-1" dirty="0">
                <a:solidFill>
                  <a:srgbClr val="FFFFFF"/>
                </a:solidFill>
                <a:latin typeface="Calibri"/>
              </a:rPr>
              <a:t>We’ll be building a chess playing algorithm from scratch</a:t>
            </a:r>
          </a:p>
          <a:p>
            <a:pPr marL="228600" indent="-228600">
              <a:lnSpc>
                <a:spcPct val="90000"/>
              </a:lnSpc>
              <a:spcBef>
                <a:spcPts val="1001"/>
              </a:spcBef>
              <a:buClr>
                <a:srgbClr val="FFFFFF"/>
              </a:buClr>
              <a:buFont typeface="Arial"/>
              <a:buChar char="•"/>
            </a:pPr>
            <a:endParaRPr lang="en-150" sz="2800" b="0" strike="noStrike" spc="-1" dirty="0">
              <a:solidFill>
                <a:srgbClr val="FFFFFF"/>
              </a:solidFill>
              <a:latin typeface="Calibri"/>
            </a:endParaRPr>
          </a:p>
          <a:p>
            <a:pPr marL="228600" indent="-228600">
              <a:lnSpc>
                <a:spcPct val="90000"/>
              </a:lnSpc>
              <a:spcBef>
                <a:spcPts val="1001"/>
              </a:spcBef>
              <a:buClr>
                <a:srgbClr val="FFFFFF"/>
              </a:buClr>
              <a:buFont typeface="Arial"/>
              <a:buChar char="•"/>
            </a:pPr>
            <a:r>
              <a:rPr lang="en-150" spc="-1" dirty="0">
                <a:solidFill>
                  <a:srgbClr val="FFFFFF"/>
                </a:solidFill>
                <a:latin typeface="Calibri"/>
              </a:rPr>
              <a:t>Making it more sophisticated as we go</a:t>
            </a:r>
          </a:p>
          <a:p>
            <a:pPr marL="228600" indent="-228600">
              <a:lnSpc>
                <a:spcPct val="90000"/>
              </a:lnSpc>
              <a:spcBef>
                <a:spcPts val="1001"/>
              </a:spcBef>
              <a:buClr>
                <a:srgbClr val="FFFFFF"/>
              </a:buClr>
              <a:buFont typeface="Arial"/>
              <a:buChar char="•"/>
            </a:pPr>
            <a:endParaRPr lang="en-150" sz="2800" b="0" strike="noStrike" spc="-1" dirty="0">
              <a:solidFill>
                <a:srgbClr val="FFFFFF"/>
              </a:solidFill>
              <a:latin typeface="Calibri"/>
            </a:endParaRPr>
          </a:p>
          <a:p>
            <a:pPr marL="228600" indent="-228600">
              <a:lnSpc>
                <a:spcPct val="90000"/>
              </a:lnSpc>
              <a:spcBef>
                <a:spcPts val="1001"/>
              </a:spcBef>
              <a:buClr>
                <a:srgbClr val="FFFFFF"/>
              </a:buClr>
              <a:buFont typeface="Arial"/>
              <a:buChar char="•"/>
            </a:pPr>
            <a:r>
              <a:rPr lang="en-150" spc="-1" dirty="0">
                <a:solidFill>
                  <a:srgbClr val="FFFFFF"/>
                </a:solidFill>
                <a:latin typeface="Calibri"/>
              </a:rPr>
              <a:t>We’ll also be implementing it and playing against it</a:t>
            </a:r>
          </a:p>
          <a:p>
            <a:pPr marL="228600" indent="-228600">
              <a:lnSpc>
                <a:spcPct val="90000"/>
              </a:lnSpc>
              <a:spcBef>
                <a:spcPts val="1001"/>
              </a:spcBef>
              <a:buClr>
                <a:srgbClr val="FFFFFF"/>
              </a:buClr>
              <a:buFont typeface="Arial"/>
              <a:buChar char="•"/>
            </a:pPr>
            <a:endParaRPr lang="en-150" sz="2800" b="0" strike="noStrike" spc="-1" dirty="0">
              <a:solidFill>
                <a:srgbClr val="FFFFFF"/>
              </a:solidFill>
              <a:latin typeface="Calibri"/>
            </a:endParaRPr>
          </a:p>
          <a:p>
            <a:pPr marL="228600" indent="-228600">
              <a:lnSpc>
                <a:spcPct val="90000"/>
              </a:lnSpc>
              <a:spcBef>
                <a:spcPts val="1001"/>
              </a:spcBef>
              <a:buClr>
                <a:srgbClr val="FFFFFF"/>
              </a:buClr>
              <a:buFont typeface="Arial"/>
              <a:buChar char="•"/>
            </a:pPr>
            <a:r>
              <a:rPr lang="en-150" spc="-1" dirty="0">
                <a:solidFill>
                  <a:srgbClr val="FFFFFF"/>
                </a:solidFill>
                <a:latin typeface="Calibri"/>
              </a:rPr>
              <a:t>No machine learning</a:t>
            </a:r>
            <a:endParaRPr lang="en-US" sz="2800" b="0" strike="noStrike" spc="-1" dirty="0">
              <a:latin typeface="Arial"/>
            </a:endParaRPr>
          </a:p>
        </p:txBody>
      </p:sp>
    </p:spTree>
    <p:extLst>
      <p:ext uri="{BB962C8B-B14F-4D97-AF65-F5344CB8AC3E}">
        <p14:creationId xmlns:p14="http://schemas.microsoft.com/office/powerpoint/2010/main" val="3861973684"/>
      </p:ext>
    </p:extLst>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0" presetClass="entr" fill="hold" nodeType="clickEffect">
                                  <p:stCondLst>
                                    <p:cond delay="0"/>
                                  </p:stCondLst>
                                  <p:childTnLst>
                                    <p:set>
                                      <p:cBhvr>
                                        <p:cTn id="6" dur="1" fill="hold">
                                          <p:stCondLst>
                                            <p:cond delay="0"/>
                                          </p:stCondLst>
                                        </p:cTn>
                                        <p:tgtEl>
                                          <p:spTgt spid="105">
                                            <p:txEl>
                                              <p:pRg st="0" end="0"/>
                                            </p:txEl>
                                          </p:spTgt>
                                        </p:tgtEl>
                                        <p:attrNameLst>
                                          <p:attrName>style.visibility</p:attrName>
                                        </p:attrNameLst>
                                      </p:cBhvr>
                                      <p:to>
                                        <p:strVal val="visible"/>
                                      </p:to>
                                    </p:set>
                                    <p:animEffect transition="in" filter="fade">
                                      <p:cBhvr additive="repl">
                                        <p:cTn id="7" dur="500"/>
                                        <p:tgtEl>
                                          <p:spTgt spid="10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fill="hold" nodeType="clickEffect">
                                  <p:stCondLst>
                                    <p:cond delay="0"/>
                                  </p:stCondLst>
                                  <p:childTnLst>
                                    <p:set>
                                      <p:cBhvr>
                                        <p:cTn id="11" dur="1" fill="hold">
                                          <p:stCondLst>
                                            <p:cond delay="0"/>
                                          </p:stCondLst>
                                        </p:cTn>
                                        <p:tgtEl>
                                          <p:spTgt spid="105">
                                            <p:txEl>
                                              <p:pRg st="2" end="2"/>
                                            </p:txEl>
                                          </p:spTgt>
                                        </p:tgtEl>
                                        <p:attrNameLst>
                                          <p:attrName>style.visibility</p:attrName>
                                        </p:attrNameLst>
                                      </p:cBhvr>
                                      <p:to>
                                        <p:strVal val="visible"/>
                                      </p:to>
                                    </p:set>
                                    <p:animEffect transition="in" filter="fade">
                                      <p:cBhvr additive="repl">
                                        <p:cTn id="12" dur="500"/>
                                        <p:tgtEl>
                                          <p:spTgt spid="10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fill="hold" nodeType="clickEffect">
                                  <p:stCondLst>
                                    <p:cond delay="0"/>
                                  </p:stCondLst>
                                  <p:childTnLst>
                                    <p:set>
                                      <p:cBhvr>
                                        <p:cTn id="16" dur="1" fill="hold">
                                          <p:stCondLst>
                                            <p:cond delay="0"/>
                                          </p:stCondLst>
                                        </p:cTn>
                                        <p:tgtEl>
                                          <p:spTgt spid="105">
                                            <p:txEl>
                                              <p:pRg st="4" end="4"/>
                                            </p:txEl>
                                          </p:spTgt>
                                        </p:tgtEl>
                                        <p:attrNameLst>
                                          <p:attrName>style.visibility</p:attrName>
                                        </p:attrNameLst>
                                      </p:cBhvr>
                                      <p:to>
                                        <p:strVal val="visible"/>
                                      </p:to>
                                    </p:set>
                                    <p:animEffect transition="in" filter="fade">
                                      <p:cBhvr additive="repl">
                                        <p:cTn id="17" dur="500"/>
                                        <p:tgtEl>
                                          <p:spTgt spid="105">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fill="hold" nodeType="clickEffect">
                                  <p:stCondLst>
                                    <p:cond delay="0"/>
                                  </p:stCondLst>
                                  <p:childTnLst>
                                    <p:set>
                                      <p:cBhvr>
                                        <p:cTn id="21" dur="1" fill="hold">
                                          <p:stCondLst>
                                            <p:cond delay="0"/>
                                          </p:stCondLst>
                                        </p:cTn>
                                        <p:tgtEl>
                                          <p:spTgt spid="105">
                                            <p:txEl>
                                              <p:pRg st="6" end="6"/>
                                            </p:txEl>
                                          </p:spTgt>
                                        </p:tgtEl>
                                        <p:attrNameLst>
                                          <p:attrName>style.visibility</p:attrName>
                                        </p:attrNameLst>
                                      </p:cBhvr>
                                      <p:to>
                                        <p:strVal val="visible"/>
                                      </p:to>
                                    </p:set>
                                    <p:animEffect transition="in" filter="fade">
                                      <p:cBhvr additive="repl">
                                        <p:cTn id="22" dur="500"/>
                                        <p:tgtEl>
                                          <p:spTgt spid="10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blipFill rotWithShape="0">
          <a:blip r:embed="rId3"/>
          <a:stretch/>
        </a:blipFill>
        <a:effectLst/>
      </p:bgPr>
    </p:bg>
    <p:spTree>
      <p:nvGrpSpPr>
        <p:cNvPr id="1" name=""/>
        <p:cNvGrpSpPr/>
        <p:nvPr/>
      </p:nvGrpSpPr>
      <p:grpSpPr>
        <a:xfrm>
          <a:off x="0" y="0"/>
          <a:ext cx="0" cy="0"/>
          <a:chOff x="0" y="0"/>
          <a:chExt cx="0" cy="0"/>
        </a:xfrm>
      </p:grpSpPr>
      <p:pic>
        <p:nvPicPr>
          <p:cNvPr id="201" name="Picture 15"/>
          <p:cNvPicPr/>
          <p:nvPr/>
        </p:nvPicPr>
        <p:blipFill>
          <a:blip r:embed="rId4"/>
          <a:srcRect l="2533" r="2047"/>
          <a:stretch/>
        </p:blipFill>
        <p:spPr>
          <a:xfrm>
            <a:off x="142200" y="1846440"/>
            <a:ext cx="9129960" cy="4877640"/>
          </a:xfrm>
          <a:prstGeom prst="rect">
            <a:avLst/>
          </a:prstGeom>
          <a:ln w="0">
            <a:noFill/>
          </a:ln>
        </p:spPr>
      </p:pic>
      <p:sp>
        <p:nvSpPr>
          <p:cNvPr id="202" name="PlaceHolder 1"/>
          <p:cNvSpPr>
            <a:spLocks noGrp="1"/>
          </p:cNvSpPr>
          <p:nvPr>
            <p:ph type="title"/>
          </p:nvPr>
        </p:nvSpPr>
        <p:spPr>
          <a:xfrm>
            <a:off x="838080" y="365040"/>
            <a:ext cx="7336080" cy="1324800"/>
          </a:xfrm>
          <a:prstGeom prst="rect">
            <a:avLst/>
          </a:prstGeom>
          <a:noFill/>
          <a:ln w="0">
            <a:noFill/>
          </a:ln>
        </p:spPr>
        <p:txBody>
          <a:bodyPr lIns="90000" tIns="45000" rIns="90000" bIns="45000" anchor="ctr">
            <a:noAutofit/>
          </a:bodyPr>
          <a:lstStyle/>
          <a:p>
            <a:pPr>
              <a:lnSpc>
                <a:spcPct val="90000"/>
              </a:lnSpc>
              <a:buNone/>
            </a:pPr>
            <a:r>
              <a:rPr lang="en-150" sz="4400" b="0" strike="noStrike" spc="-1">
                <a:solidFill>
                  <a:srgbClr val="FFFFFF"/>
                </a:solidFill>
                <a:latin typeface="Calibri Light"/>
              </a:rPr>
              <a:t>Alpha-beta</a:t>
            </a:r>
            <a:endParaRPr lang="en-US" sz="4400" b="0" strike="noStrike" spc="-1">
              <a:latin typeface="Arial"/>
            </a:endParaRPr>
          </a:p>
        </p:txBody>
      </p:sp>
      <p:sp>
        <p:nvSpPr>
          <p:cNvPr id="203" name="Título 1"/>
          <p:cNvSpPr/>
          <p:nvPr/>
        </p:nvSpPr>
        <p:spPr>
          <a:xfrm>
            <a:off x="284040" y="5832720"/>
            <a:ext cx="553320" cy="532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90000"/>
              </a:lnSpc>
              <a:buNone/>
            </a:pPr>
            <a:r>
              <a:rPr lang="en-150" sz="2000" b="0" strike="noStrike" spc="-1">
                <a:solidFill>
                  <a:srgbClr val="FFFFFF"/>
                </a:solidFill>
                <a:latin typeface="Calibri"/>
                <a:ea typeface="DejaVu Sans"/>
              </a:rPr>
              <a:t>-60</a:t>
            </a:r>
            <a:endParaRPr lang="en-US" sz="2000" b="0" strike="noStrike" spc="-1">
              <a:latin typeface="Arial"/>
            </a:endParaRPr>
          </a:p>
        </p:txBody>
      </p:sp>
      <p:sp>
        <p:nvSpPr>
          <p:cNvPr id="204" name="Título 1"/>
          <p:cNvSpPr/>
          <p:nvPr/>
        </p:nvSpPr>
        <p:spPr>
          <a:xfrm>
            <a:off x="1189440" y="5832720"/>
            <a:ext cx="553320" cy="532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90000"/>
              </a:lnSpc>
              <a:buNone/>
            </a:pPr>
            <a:r>
              <a:rPr lang="en-150" sz="2000" b="0" strike="noStrike" spc="-1">
                <a:solidFill>
                  <a:srgbClr val="FFFFFF"/>
                </a:solidFill>
                <a:latin typeface="Calibri"/>
                <a:ea typeface="DejaVu Sans"/>
              </a:rPr>
              <a:t>40</a:t>
            </a:r>
            <a:endParaRPr lang="en-US" sz="2000" b="0" strike="noStrike" spc="-1">
              <a:latin typeface="Arial"/>
            </a:endParaRPr>
          </a:p>
        </p:txBody>
      </p:sp>
      <p:sp>
        <p:nvSpPr>
          <p:cNvPr id="205" name="Título 1"/>
          <p:cNvSpPr/>
          <p:nvPr/>
        </p:nvSpPr>
        <p:spPr>
          <a:xfrm>
            <a:off x="2095200" y="5832720"/>
            <a:ext cx="553320" cy="532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90000"/>
              </a:lnSpc>
              <a:buNone/>
            </a:pPr>
            <a:r>
              <a:rPr lang="en-150" sz="2000" b="0" strike="noStrike" spc="-1">
                <a:solidFill>
                  <a:srgbClr val="FFFFFF"/>
                </a:solidFill>
                <a:latin typeface="Calibri"/>
                <a:ea typeface="DejaVu Sans"/>
              </a:rPr>
              <a:t>0</a:t>
            </a:r>
            <a:endParaRPr lang="en-US" sz="2000" b="0" strike="noStrike" spc="-1">
              <a:latin typeface="Arial"/>
            </a:endParaRPr>
          </a:p>
        </p:txBody>
      </p:sp>
      <p:sp>
        <p:nvSpPr>
          <p:cNvPr id="206" name="Título 1"/>
          <p:cNvSpPr/>
          <p:nvPr/>
        </p:nvSpPr>
        <p:spPr>
          <a:xfrm>
            <a:off x="1189440" y="4019400"/>
            <a:ext cx="553320" cy="532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90000"/>
              </a:lnSpc>
              <a:buNone/>
            </a:pPr>
            <a:r>
              <a:rPr lang="en-150" sz="2000" b="0" strike="noStrike" spc="-1">
                <a:solidFill>
                  <a:srgbClr val="000000"/>
                </a:solidFill>
                <a:latin typeface="Calibri"/>
                <a:ea typeface="DejaVu Sans"/>
              </a:rPr>
              <a:t>40</a:t>
            </a:r>
            <a:endParaRPr lang="en-US" sz="2000" b="0" strike="noStrike" spc="-1">
              <a:latin typeface="Arial"/>
            </a:endParaRPr>
          </a:p>
        </p:txBody>
      </p:sp>
      <p:sp>
        <p:nvSpPr>
          <p:cNvPr id="207" name="Título 1"/>
          <p:cNvSpPr/>
          <p:nvPr/>
        </p:nvSpPr>
        <p:spPr>
          <a:xfrm>
            <a:off x="3515400" y="5832720"/>
            <a:ext cx="553320" cy="532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90000"/>
              </a:lnSpc>
              <a:buNone/>
            </a:pPr>
            <a:r>
              <a:rPr lang="en-150" sz="2000" b="0" strike="noStrike" spc="-1">
                <a:solidFill>
                  <a:srgbClr val="FFFFFF"/>
                </a:solidFill>
                <a:latin typeface="Calibri"/>
                <a:ea typeface="DejaVu Sans"/>
              </a:rPr>
              <a:t>70</a:t>
            </a:r>
            <a:endParaRPr lang="en-US" sz="2000" b="0" strike="noStrike" spc="-1">
              <a:latin typeface="Arial"/>
            </a:endParaRPr>
          </a:p>
        </p:txBody>
      </p:sp>
      <p:sp>
        <p:nvSpPr>
          <p:cNvPr id="208" name="Título 1"/>
          <p:cNvSpPr/>
          <p:nvPr/>
        </p:nvSpPr>
        <p:spPr>
          <a:xfrm>
            <a:off x="3035880" y="2802960"/>
            <a:ext cx="553320" cy="532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90000"/>
              </a:lnSpc>
              <a:buNone/>
            </a:pPr>
            <a:r>
              <a:rPr lang="en-150" sz="2000" b="0" strike="noStrike" spc="-1">
                <a:solidFill>
                  <a:srgbClr val="000000"/>
                </a:solidFill>
                <a:latin typeface="Calibri"/>
                <a:ea typeface="DejaVu Sans"/>
              </a:rPr>
              <a:t>A</a:t>
            </a:r>
            <a:endParaRPr lang="en-US" sz="2000" b="0" strike="noStrike" spc="-1">
              <a:latin typeface="Arial"/>
            </a:endParaRPr>
          </a:p>
        </p:txBody>
      </p:sp>
      <p:sp>
        <p:nvSpPr>
          <p:cNvPr id="209" name="Título 1"/>
          <p:cNvSpPr/>
          <p:nvPr/>
        </p:nvSpPr>
        <p:spPr>
          <a:xfrm>
            <a:off x="4314960" y="3067200"/>
            <a:ext cx="553320" cy="532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90000"/>
              </a:lnSpc>
              <a:buNone/>
            </a:pPr>
            <a:r>
              <a:rPr lang="en-150" sz="2000" b="0" strike="noStrike" spc="-1">
                <a:solidFill>
                  <a:srgbClr val="000000"/>
                </a:solidFill>
                <a:latin typeface="Calibri"/>
                <a:ea typeface="DejaVu Sans"/>
              </a:rPr>
              <a:t>B</a:t>
            </a:r>
            <a:endParaRPr lang="en-US" sz="2000" b="0" strike="noStrike" spc="-1">
              <a:latin typeface="Arial"/>
            </a:endParaRPr>
          </a:p>
        </p:txBody>
      </p:sp>
      <p:sp>
        <p:nvSpPr>
          <p:cNvPr id="210" name="Título 1"/>
          <p:cNvSpPr/>
          <p:nvPr/>
        </p:nvSpPr>
        <p:spPr>
          <a:xfrm>
            <a:off x="5785920" y="2800800"/>
            <a:ext cx="553320" cy="532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90000"/>
              </a:lnSpc>
              <a:buNone/>
            </a:pPr>
            <a:r>
              <a:rPr lang="en-150" sz="2000" b="0" strike="noStrike" spc="-1">
                <a:solidFill>
                  <a:srgbClr val="000000"/>
                </a:solidFill>
                <a:latin typeface="Calibri"/>
                <a:ea typeface="DejaVu Sans"/>
              </a:rPr>
              <a:t>C</a:t>
            </a:r>
            <a:endParaRPr lang="en-US" sz="2000" b="0" strike="noStrike" spc="-1">
              <a:latin typeface="Arial"/>
            </a:endParaRPr>
          </a:p>
        </p:txBody>
      </p:sp>
      <p:sp>
        <p:nvSpPr>
          <p:cNvPr id="211" name="Título 1"/>
          <p:cNvSpPr/>
          <p:nvPr/>
        </p:nvSpPr>
        <p:spPr>
          <a:xfrm>
            <a:off x="9613440" y="2035440"/>
            <a:ext cx="2552400" cy="139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nSpc>
                <a:spcPct val="90000"/>
              </a:lnSpc>
              <a:buNone/>
            </a:pPr>
            <a:r>
              <a:rPr lang="el-GR" sz="2400" b="0" strike="noStrike" spc="-1">
                <a:solidFill>
                  <a:srgbClr val="FFFFFF"/>
                </a:solidFill>
                <a:latin typeface="Calibri"/>
                <a:ea typeface="DejaVu Sans"/>
              </a:rPr>
              <a:t>α</a:t>
            </a:r>
            <a:r>
              <a:rPr lang="en-150" sz="2400" b="0" strike="noStrike" spc="-1">
                <a:solidFill>
                  <a:srgbClr val="FFFFFF"/>
                </a:solidFill>
                <a:latin typeface="Calibri"/>
                <a:ea typeface="DejaVu Sans"/>
              </a:rPr>
              <a:t> = -∞ </a:t>
            </a:r>
            <a:br>
              <a:rPr sz="2400"/>
            </a:br>
            <a:endParaRPr lang="en-US" sz="2400" b="0" strike="noStrike" spc="-1">
              <a:latin typeface="Arial"/>
            </a:endParaRPr>
          </a:p>
          <a:p>
            <a:pPr>
              <a:lnSpc>
                <a:spcPct val="90000"/>
              </a:lnSpc>
              <a:buNone/>
            </a:pPr>
            <a:r>
              <a:rPr lang="el-GR" sz="2400" b="0" strike="noStrike" spc="-1">
                <a:solidFill>
                  <a:srgbClr val="FFFFFF"/>
                </a:solidFill>
                <a:latin typeface="Calibri"/>
                <a:ea typeface="DejaVu Sans"/>
              </a:rPr>
              <a:t>β</a:t>
            </a:r>
            <a:r>
              <a:rPr lang="en-150" sz="2400" b="0" strike="noStrike" spc="-1">
                <a:solidFill>
                  <a:srgbClr val="FFFFFF"/>
                </a:solidFill>
                <a:latin typeface="Calibri"/>
                <a:ea typeface="DejaVu Sans"/>
              </a:rPr>
              <a:t> = ∞ </a:t>
            </a:r>
            <a:endParaRPr lang="en-US" sz="2400" b="0" strike="noStrike" spc="-1">
              <a:latin typeface="Arial"/>
            </a:endParaRPr>
          </a:p>
        </p:txBody>
      </p:sp>
      <p:sp>
        <p:nvSpPr>
          <p:cNvPr id="212" name="Título 1"/>
          <p:cNvSpPr/>
          <p:nvPr/>
        </p:nvSpPr>
        <p:spPr>
          <a:xfrm>
            <a:off x="9613440" y="2039400"/>
            <a:ext cx="2369520" cy="139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nSpc>
                <a:spcPct val="90000"/>
              </a:lnSpc>
              <a:buNone/>
            </a:pPr>
            <a:r>
              <a:rPr lang="el-GR" sz="2400" b="0" strike="noStrike" spc="-1">
                <a:solidFill>
                  <a:srgbClr val="FFFFFF"/>
                </a:solidFill>
                <a:latin typeface="Calibri"/>
                <a:ea typeface="DejaVu Sans"/>
              </a:rPr>
              <a:t>α</a:t>
            </a:r>
            <a:r>
              <a:rPr lang="en-150" sz="2400" b="0" strike="noStrike" spc="-1">
                <a:solidFill>
                  <a:srgbClr val="FFFFFF"/>
                </a:solidFill>
                <a:latin typeface="Calibri"/>
                <a:ea typeface="DejaVu Sans"/>
              </a:rPr>
              <a:t> = -60</a:t>
            </a:r>
            <a:br>
              <a:rPr sz="2400"/>
            </a:br>
            <a:endParaRPr lang="en-US" sz="2400" b="0" strike="noStrike" spc="-1">
              <a:latin typeface="Arial"/>
            </a:endParaRPr>
          </a:p>
          <a:p>
            <a:pPr>
              <a:lnSpc>
                <a:spcPct val="90000"/>
              </a:lnSpc>
              <a:buNone/>
            </a:pPr>
            <a:r>
              <a:rPr lang="el-GR" sz="2400" b="0" strike="noStrike" spc="-1">
                <a:solidFill>
                  <a:srgbClr val="FFFFFF"/>
                </a:solidFill>
                <a:latin typeface="Calibri"/>
                <a:ea typeface="DejaVu Sans"/>
              </a:rPr>
              <a:t>β</a:t>
            </a:r>
            <a:r>
              <a:rPr lang="en-150" sz="2400" b="0" strike="noStrike" spc="-1">
                <a:solidFill>
                  <a:srgbClr val="FFFFFF"/>
                </a:solidFill>
                <a:latin typeface="Calibri"/>
                <a:ea typeface="DejaVu Sans"/>
              </a:rPr>
              <a:t> = </a:t>
            </a:r>
            <a:r>
              <a:rPr lang="en-150" sz="2400" b="0" strike="noStrike" spc="-1">
                <a:solidFill>
                  <a:srgbClr val="FFFFFF"/>
                </a:solidFill>
                <a:latin typeface="Calibri Light"/>
                <a:ea typeface="DejaVu Sans"/>
              </a:rPr>
              <a:t>∞</a:t>
            </a:r>
            <a:endParaRPr lang="en-US" sz="2400" b="0" strike="noStrike" spc="-1">
              <a:latin typeface="Arial"/>
            </a:endParaRPr>
          </a:p>
        </p:txBody>
      </p:sp>
      <p:sp>
        <p:nvSpPr>
          <p:cNvPr id="213" name="Título 1"/>
          <p:cNvSpPr/>
          <p:nvPr/>
        </p:nvSpPr>
        <p:spPr>
          <a:xfrm>
            <a:off x="4132800" y="209160"/>
            <a:ext cx="7927920" cy="15559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nSpc>
                <a:spcPct val="90000"/>
              </a:lnSpc>
              <a:buNone/>
            </a:pPr>
            <a:r>
              <a:rPr lang="el-GR" sz="2400" b="0" strike="noStrike" spc="-1">
                <a:solidFill>
                  <a:srgbClr val="FFFFFF"/>
                </a:solidFill>
                <a:latin typeface="Calibri Light"/>
                <a:ea typeface="DejaVu Sans"/>
              </a:rPr>
              <a:t>α</a:t>
            </a:r>
            <a:r>
              <a:rPr lang="en-150" sz="2400" b="0" i="1" strike="noStrike" spc="-1">
                <a:solidFill>
                  <a:srgbClr val="FFFFFF"/>
                </a:solidFill>
                <a:latin typeface="Calibri Light"/>
                <a:ea typeface="DejaVu Sans"/>
              </a:rPr>
              <a:t>: best eval guaranteed for white (= max) in current branch</a:t>
            </a:r>
            <a:endParaRPr lang="en-US" sz="2400" b="0" strike="noStrike" spc="-1">
              <a:latin typeface="Arial"/>
            </a:endParaRPr>
          </a:p>
          <a:p>
            <a:pPr>
              <a:lnSpc>
                <a:spcPct val="90000"/>
              </a:lnSpc>
              <a:buNone/>
            </a:pPr>
            <a:r>
              <a:rPr lang="el-GR" sz="2400" b="0" strike="noStrike" spc="-1">
                <a:solidFill>
                  <a:srgbClr val="FFFFFF"/>
                </a:solidFill>
                <a:latin typeface="Calibri Light"/>
                <a:ea typeface="DejaVu Sans"/>
              </a:rPr>
              <a:t>β</a:t>
            </a:r>
            <a:r>
              <a:rPr lang="en-150" sz="2400" b="0" i="1" strike="noStrike" spc="-1">
                <a:solidFill>
                  <a:srgbClr val="FFFFFF"/>
                </a:solidFill>
                <a:latin typeface="Calibri Light"/>
                <a:ea typeface="DejaVu Sans"/>
              </a:rPr>
              <a:t>: best eval guaranteed for black (= min) in current tree level</a:t>
            </a:r>
            <a:endParaRPr lang="en-US" sz="2400" b="0" strike="noStrike" spc="-1">
              <a:latin typeface="Arial"/>
            </a:endParaRPr>
          </a:p>
          <a:p>
            <a:pPr>
              <a:lnSpc>
                <a:spcPct val="90000"/>
              </a:lnSpc>
              <a:buNone/>
            </a:pPr>
            <a:r>
              <a:rPr lang="en-150" sz="2400" b="0" i="1" strike="noStrike" spc="-1">
                <a:solidFill>
                  <a:srgbClr val="FFFFFF"/>
                </a:solidFill>
                <a:latin typeface="Calibri Light"/>
                <a:ea typeface="DejaVu Sans"/>
              </a:rPr>
              <a:t>if </a:t>
            </a:r>
            <a:r>
              <a:rPr lang="el-GR" sz="2400" b="0" strike="noStrike" spc="-1">
                <a:solidFill>
                  <a:srgbClr val="FFFFFF"/>
                </a:solidFill>
                <a:latin typeface="Calibri Light"/>
                <a:ea typeface="DejaVu Sans"/>
              </a:rPr>
              <a:t>α</a:t>
            </a:r>
            <a:r>
              <a:rPr lang="en-150" sz="2400" b="0" i="1" strike="noStrike" spc="-1">
                <a:solidFill>
                  <a:srgbClr val="FFFFFF"/>
                </a:solidFill>
                <a:latin typeface="Calibri Light"/>
                <a:ea typeface="DejaVu Sans"/>
              </a:rPr>
              <a:t> &gt; </a:t>
            </a:r>
            <a:r>
              <a:rPr lang="el-GR" sz="2400" b="0" strike="noStrike" spc="-1">
                <a:solidFill>
                  <a:srgbClr val="FFFFFF"/>
                </a:solidFill>
                <a:latin typeface="Calibri Light"/>
                <a:ea typeface="DejaVu Sans"/>
              </a:rPr>
              <a:t>β</a:t>
            </a:r>
            <a:r>
              <a:rPr lang="en-150" sz="2400" b="0" i="1" strike="noStrike" spc="-1">
                <a:solidFill>
                  <a:srgbClr val="FFFFFF"/>
                </a:solidFill>
                <a:latin typeface="Calibri Light"/>
                <a:ea typeface="DejaVu Sans"/>
              </a:rPr>
              <a:t>: prune branch</a:t>
            </a:r>
            <a:endParaRPr lang="en-US" sz="2400" b="0" strike="noStrike" spc="-1">
              <a:latin typeface="Arial"/>
            </a:endParaRPr>
          </a:p>
        </p:txBody>
      </p:sp>
      <p:sp>
        <p:nvSpPr>
          <p:cNvPr id="214" name="Título 1"/>
          <p:cNvSpPr/>
          <p:nvPr/>
        </p:nvSpPr>
        <p:spPr>
          <a:xfrm>
            <a:off x="9613440" y="2039400"/>
            <a:ext cx="2219400" cy="139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nSpc>
                <a:spcPct val="90000"/>
              </a:lnSpc>
              <a:buNone/>
            </a:pPr>
            <a:r>
              <a:rPr lang="el-GR" sz="2400" b="0" strike="noStrike" spc="-1">
                <a:solidFill>
                  <a:srgbClr val="FFFFFF"/>
                </a:solidFill>
                <a:latin typeface="Calibri"/>
                <a:ea typeface="DejaVu Sans"/>
              </a:rPr>
              <a:t>α</a:t>
            </a:r>
            <a:r>
              <a:rPr lang="en-150" sz="2400" b="0" strike="noStrike" spc="-1">
                <a:solidFill>
                  <a:srgbClr val="FFFFFF"/>
                </a:solidFill>
                <a:latin typeface="Calibri"/>
                <a:ea typeface="DejaVu Sans"/>
              </a:rPr>
              <a:t> = 40</a:t>
            </a:r>
            <a:br>
              <a:rPr sz="2400"/>
            </a:br>
            <a:endParaRPr lang="en-US" sz="2400" b="0" strike="noStrike" spc="-1">
              <a:latin typeface="Arial"/>
            </a:endParaRPr>
          </a:p>
          <a:p>
            <a:pPr>
              <a:lnSpc>
                <a:spcPct val="90000"/>
              </a:lnSpc>
              <a:buNone/>
            </a:pPr>
            <a:r>
              <a:rPr lang="el-GR" sz="2400" b="0" strike="noStrike" spc="-1">
                <a:solidFill>
                  <a:srgbClr val="FFFFFF"/>
                </a:solidFill>
                <a:latin typeface="Calibri"/>
                <a:ea typeface="DejaVu Sans"/>
              </a:rPr>
              <a:t>β</a:t>
            </a:r>
            <a:r>
              <a:rPr lang="en-150" sz="2400" b="0" strike="noStrike" spc="-1">
                <a:solidFill>
                  <a:srgbClr val="FFFFFF"/>
                </a:solidFill>
                <a:latin typeface="Calibri"/>
                <a:ea typeface="DejaVu Sans"/>
              </a:rPr>
              <a:t> = </a:t>
            </a:r>
            <a:r>
              <a:rPr lang="en-150" sz="2400" b="0" strike="noStrike" spc="-1">
                <a:solidFill>
                  <a:srgbClr val="FFFFFF"/>
                </a:solidFill>
                <a:latin typeface="Calibri Light"/>
                <a:ea typeface="DejaVu Sans"/>
              </a:rPr>
              <a:t>∞</a:t>
            </a:r>
            <a:endParaRPr lang="en-US" sz="2400" b="0" strike="noStrike" spc="-1">
              <a:latin typeface="Arial"/>
            </a:endParaRPr>
          </a:p>
        </p:txBody>
      </p:sp>
      <p:sp>
        <p:nvSpPr>
          <p:cNvPr id="215" name="Título 1"/>
          <p:cNvSpPr/>
          <p:nvPr/>
        </p:nvSpPr>
        <p:spPr>
          <a:xfrm>
            <a:off x="9613440" y="2035440"/>
            <a:ext cx="2219400" cy="139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nSpc>
                <a:spcPct val="90000"/>
              </a:lnSpc>
              <a:buNone/>
            </a:pPr>
            <a:r>
              <a:rPr lang="el-GR" sz="2400" b="0" strike="noStrike" spc="-1">
                <a:solidFill>
                  <a:srgbClr val="FFFFFF"/>
                </a:solidFill>
                <a:latin typeface="Calibri"/>
                <a:ea typeface="DejaVu Sans"/>
              </a:rPr>
              <a:t>α</a:t>
            </a:r>
            <a:r>
              <a:rPr lang="en-150" sz="2400" b="0" strike="noStrike" spc="-1">
                <a:solidFill>
                  <a:srgbClr val="FFFFFF"/>
                </a:solidFill>
                <a:latin typeface="Calibri"/>
                <a:ea typeface="DejaVu Sans"/>
              </a:rPr>
              <a:t> = 40</a:t>
            </a:r>
            <a:br>
              <a:rPr sz="2400"/>
            </a:br>
            <a:endParaRPr lang="en-US" sz="2400" b="0" strike="noStrike" spc="-1">
              <a:latin typeface="Arial"/>
            </a:endParaRPr>
          </a:p>
          <a:p>
            <a:pPr>
              <a:lnSpc>
                <a:spcPct val="90000"/>
              </a:lnSpc>
              <a:buNone/>
            </a:pPr>
            <a:r>
              <a:rPr lang="el-GR" sz="2400" b="0" strike="noStrike" spc="-1">
                <a:solidFill>
                  <a:srgbClr val="FFFFFF"/>
                </a:solidFill>
                <a:latin typeface="Calibri"/>
                <a:ea typeface="DejaVu Sans"/>
              </a:rPr>
              <a:t>β</a:t>
            </a:r>
            <a:r>
              <a:rPr lang="en-150" sz="2400" b="0" strike="noStrike" spc="-1">
                <a:solidFill>
                  <a:srgbClr val="FFFFFF"/>
                </a:solidFill>
                <a:latin typeface="Calibri"/>
                <a:ea typeface="DejaVu Sans"/>
              </a:rPr>
              <a:t> = 40</a:t>
            </a:r>
            <a:endParaRPr lang="en-US" sz="2400" b="0" strike="noStrike" spc="-1">
              <a:latin typeface="Arial"/>
            </a:endParaRPr>
          </a:p>
        </p:txBody>
      </p:sp>
      <p:pic>
        <p:nvPicPr>
          <p:cNvPr id="216" name="Picture 29"/>
          <p:cNvPicPr/>
          <p:nvPr/>
        </p:nvPicPr>
        <p:blipFill>
          <a:blip r:embed="rId5"/>
          <a:srcRect l="6543" t="4900" r="44039" b="10118"/>
          <a:stretch/>
        </p:blipFill>
        <p:spPr>
          <a:xfrm>
            <a:off x="2806200" y="1943280"/>
            <a:ext cx="3733200" cy="4695120"/>
          </a:xfrm>
          <a:prstGeom prst="rect">
            <a:avLst/>
          </a:prstGeom>
          <a:ln w="0">
            <a:noFill/>
          </a:ln>
        </p:spPr>
      </p:pic>
      <p:sp>
        <p:nvSpPr>
          <p:cNvPr id="217" name="Título 1"/>
          <p:cNvSpPr/>
          <p:nvPr/>
        </p:nvSpPr>
        <p:spPr>
          <a:xfrm>
            <a:off x="9613440" y="2039400"/>
            <a:ext cx="2031120" cy="139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nSpc>
                <a:spcPct val="90000"/>
              </a:lnSpc>
              <a:buNone/>
            </a:pPr>
            <a:r>
              <a:rPr lang="el-GR" sz="2400" b="0" strike="noStrike" spc="-1">
                <a:solidFill>
                  <a:srgbClr val="FFFFFF"/>
                </a:solidFill>
                <a:latin typeface="Calibri"/>
                <a:ea typeface="DejaVu Sans"/>
              </a:rPr>
              <a:t>α</a:t>
            </a:r>
            <a:r>
              <a:rPr lang="en-150" sz="2400" b="0" strike="noStrike" spc="-1">
                <a:solidFill>
                  <a:srgbClr val="FFFFFF"/>
                </a:solidFill>
                <a:latin typeface="Calibri"/>
                <a:ea typeface="DejaVu Sans"/>
              </a:rPr>
              <a:t> = 70</a:t>
            </a:r>
            <a:br>
              <a:rPr sz="2400"/>
            </a:br>
            <a:endParaRPr lang="en-US" sz="2400" b="0" strike="noStrike" spc="-1">
              <a:latin typeface="Arial"/>
            </a:endParaRPr>
          </a:p>
          <a:p>
            <a:pPr>
              <a:lnSpc>
                <a:spcPct val="90000"/>
              </a:lnSpc>
              <a:buNone/>
            </a:pPr>
            <a:r>
              <a:rPr lang="el-GR" sz="2400" b="0" strike="noStrike" spc="-1">
                <a:solidFill>
                  <a:srgbClr val="FFFFFF"/>
                </a:solidFill>
                <a:latin typeface="Calibri"/>
                <a:ea typeface="DejaVu Sans"/>
              </a:rPr>
              <a:t>β</a:t>
            </a:r>
            <a:r>
              <a:rPr lang="en-150" sz="2400" b="0" strike="noStrike" spc="-1">
                <a:solidFill>
                  <a:srgbClr val="FFFFFF"/>
                </a:solidFill>
                <a:latin typeface="Calibri"/>
                <a:ea typeface="DejaVu Sans"/>
              </a:rPr>
              <a:t> = 40</a:t>
            </a:r>
            <a:endParaRPr lang="en-US" sz="2400" b="0" strike="noStrike" spc="-1">
              <a:latin typeface="Arial"/>
            </a:endParaRPr>
          </a:p>
        </p:txBody>
      </p:sp>
      <p:sp>
        <p:nvSpPr>
          <p:cNvPr id="218" name="Título 1"/>
          <p:cNvSpPr/>
          <p:nvPr/>
        </p:nvSpPr>
        <p:spPr>
          <a:xfrm>
            <a:off x="9747720" y="3881160"/>
            <a:ext cx="883440" cy="9320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nSpc>
                <a:spcPct val="90000"/>
              </a:lnSpc>
              <a:buNone/>
            </a:pPr>
            <a:r>
              <a:rPr lang="el-GR" sz="2400" b="0" strike="noStrike" spc="-1">
                <a:solidFill>
                  <a:srgbClr val="FFFFFF"/>
                </a:solidFill>
                <a:latin typeface="Calibri"/>
                <a:ea typeface="DejaVu Sans"/>
              </a:rPr>
              <a:t>α</a:t>
            </a:r>
            <a:r>
              <a:rPr lang="en-150" sz="2400" b="0" strike="noStrike" spc="-1">
                <a:solidFill>
                  <a:srgbClr val="FFFFFF"/>
                </a:solidFill>
                <a:latin typeface="Calibri"/>
                <a:ea typeface="DejaVu Sans"/>
              </a:rPr>
              <a:t> &gt; </a:t>
            </a:r>
            <a:r>
              <a:rPr lang="el-GR" sz="2400" b="0" strike="noStrike" spc="-1">
                <a:solidFill>
                  <a:srgbClr val="FFFFFF"/>
                </a:solidFill>
                <a:latin typeface="Calibri"/>
                <a:ea typeface="DejaVu Sans"/>
              </a:rPr>
              <a:t>β</a:t>
            </a:r>
            <a:r>
              <a:rPr lang="en-150" sz="2400" b="0" strike="noStrike" spc="-1">
                <a:solidFill>
                  <a:srgbClr val="FFFFFF"/>
                </a:solidFill>
                <a:latin typeface="Calibri"/>
                <a:ea typeface="DejaVu Sans"/>
              </a:rPr>
              <a:t> </a:t>
            </a:r>
            <a:endParaRPr lang="en-US" sz="2400" b="0" strike="noStrike" spc="-1">
              <a:latin typeface="Arial"/>
            </a:endParaRPr>
          </a:p>
        </p:txBody>
      </p:sp>
      <p:sp>
        <p:nvSpPr>
          <p:cNvPr id="219" name="Straight Arrow Connector 25"/>
          <p:cNvSpPr/>
          <p:nvPr/>
        </p:nvSpPr>
        <p:spPr>
          <a:xfrm>
            <a:off x="10189800" y="4652640"/>
            <a:ext cx="307080" cy="564120"/>
          </a:xfrm>
          <a:custGeom>
            <a:avLst/>
            <a:gdLst/>
            <a:ahLst/>
            <a:cxnLst/>
            <a:rect l="l" t="t" r="r" b="b"/>
            <a:pathLst>
              <a:path w="21600" h="21600">
                <a:moveTo>
                  <a:pt x="0" y="0"/>
                </a:moveTo>
                <a:lnTo>
                  <a:pt x="21600" y="21600"/>
                </a:lnTo>
              </a:path>
            </a:pathLst>
          </a:custGeom>
          <a:noFill/>
          <a:ln w="38100">
            <a:solidFill>
              <a:srgbClr val="FFFFFF"/>
            </a:solidFill>
            <a:tailEnd type="triangle" w="med" len="med"/>
          </a:ln>
        </p:spPr>
        <p:style>
          <a:lnRef idx="1">
            <a:schemeClr val="accent1"/>
          </a:lnRef>
          <a:fillRef idx="0">
            <a:schemeClr val="accent1"/>
          </a:fillRef>
          <a:effectRef idx="0">
            <a:schemeClr val="accent1"/>
          </a:effectRef>
          <a:fontRef idx="minor"/>
        </p:style>
      </p:sp>
      <p:sp>
        <p:nvSpPr>
          <p:cNvPr id="220" name="Título 1"/>
          <p:cNvSpPr/>
          <p:nvPr/>
        </p:nvSpPr>
        <p:spPr>
          <a:xfrm>
            <a:off x="10378080" y="5119200"/>
            <a:ext cx="1036080" cy="9320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nSpc>
                <a:spcPct val="90000"/>
              </a:lnSpc>
              <a:buNone/>
            </a:pPr>
            <a:r>
              <a:rPr lang="el-GR" sz="2000" b="0" strike="noStrike" spc="-1">
                <a:solidFill>
                  <a:srgbClr val="FFFFFF"/>
                </a:solidFill>
                <a:latin typeface="Calibri"/>
                <a:ea typeface="DejaVu Sans"/>
              </a:rPr>
              <a:t>p</a:t>
            </a:r>
            <a:r>
              <a:rPr lang="en-150" sz="2000" b="0" strike="noStrike" spc="-1">
                <a:solidFill>
                  <a:srgbClr val="FFFFFF"/>
                </a:solidFill>
                <a:latin typeface="Calibri"/>
                <a:ea typeface="DejaVu Sans"/>
              </a:rPr>
              <a:t>rune branch</a:t>
            </a:r>
            <a:endParaRPr lang="en-US" sz="2000" b="0" strike="noStrike" spc="-1">
              <a:latin typeface="Arial"/>
            </a:endParaRPr>
          </a:p>
        </p:txBody>
      </p:sp>
    </p:spTree>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2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fill="hold" nodeType="clickEffect">
                                  <p:stCondLst>
                                    <p:cond delay="0"/>
                                  </p:stCondLst>
                                  <p:childTnLst>
                                    <p:set>
                                      <p:cBhvr>
                                        <p:cTn id="10" dur="1" fill="hold">
                                          <p:stCondLst>
                                            <p:cond delay="0"/>
                                          </p:stCondLst>
                                        </p:cTn>
                                        <p:tgtEl>
                                          <p:spTgt spid="203"/>
                                        </p:tgtEl>
                                        <p:attrNameLst>
                                          <p:attrName>style.visibility</p:attrName>
                                        </p:attrNameLst>
                                      </p:cBhvr>
                                      <p:to>
                                        <p:strVal val="visible"/>
                                      </p:to>
                                    </p:set>
                                    <p:animEffect transition="in" filter="fade">
                                      <p:cBhvr additive="repl">
                                        <p:cTn id="11" dur="500"/>
                                        <p:tgtEl>
                                          <p:spTgt spid="203"/>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xit" fill="hold" nodeType="clickEffect">
                                  <p:stCondLst>
                                    <p:cond delay="0"/>
                                  </p:stCondLst>
                                  <p:childTnLst>
                                    <p:set>
                                      <p:cBhvr>
                                        <p:cTn id="15" dur="1" fill="hold">
                                          <p:stCondLst>
                                            <p:cond delay="0"/>
                                          </p:stCondLst>
                                        </p:cTn>
                                        <p:tgtEl>
                                          <p:spTgt spid="211"/>
                                        </p:tgtEl>
                                        <p:attrNameLst>
                                          <p:attrName>style.visibility</p:attrName>
                                        </p:attrNameLst>
                                      </p:cBhvr>
                                      <p:to>
                                        <p:strVal val="hidden"/>
                                      </p:to>
                                    </p:set>
                                  </p:childTnLst>
                                </p:cTn>
                              </p:par>
                              <p:par>
                                <p:cTn id="16" presetID="1" presetClass="entr" fill="hold" nodeType="withEffect">
                                  <p:stCondLst>
                                    <p:cond delay="0"/>
                                  </p:stCondLst>
                                  <p:childTnLst>
                                    <p:set>
                                      <p:cBhvr>
                                        <p:cTn id="17" dur="1" fill="hold">
                                          <p:stCondLst>
                                            <p:cond delay="0"/>
                                          </p:stCondLst>
                                        </p:cTn>
                                        <p:tgtEl>
                                          <p:spTgt spid="212"/>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0" presetClass="entr" fill="hold" nodeType="clickEffect">
                                  <p:stCondLst>
                                    <p:cond delay="0"/>
                                  </p:stCondLst>
                                  <p:childTnLst>
                                    <p:set>
                                      <p:cBhvr>
                                        <p:cTn id="21" dur="1" fill="hold">
                                          <p:stCondLst>
                                            <p:cond delay="0"/>
                                          </p:stCondLst>
                                        </p:cTn>
                                        <p:tgtEl>
                                          <p:spTgt spid="204"/>
                                        </p:tgtEl>
                                        <p:attrNameLst>
                                          <p:attrName>style.visibility</p:attrName>
                                        </p:attrNameLst>
                                      </p:cBhvr>
                                      <p:to>
                                        <p:strVal val="visible"/>
                                      </p:to>
                                    </p:set>
                                    <p:animEffect transition="in" filter="fade">
                                      <p:cBhvr additive="repl">
                                        <p:cTn id="22" dur="500"/>
                                        <p:tgtEl>
                                          <p:spTgt spid="204"/>
                                        </p:tgtEl>
                                      </p:cBhvr>
                                    </p:animEffect>
                                  </p:childTnLst>
                                </p:cTn>
                              </p:par>
                            </p:childTnLst>
                          </p:cTn>
                        </p:par>
                      </p:childTnLst>
                    </p:cTn>
                  </p:par>
                  <p:par>
                    <p:cTn id="23" fill="hold">
                      <p:stCondLst>
                        <p:cond delay="indefinite"/>
                      </p:stCondLst>
                      <p:childTnLst>
                        <p:par>
                          <p:cTn id="24" fill="hold">
                            <p:stCondLst>
                              <p:cond delay="0"/>
                            </p:stCondLst>
                            <p:childTnLst>
                              <p:par>
                                <p:cTn id="25" presetID="1" presetClass="exit" fill="hold" nodeType="clickEffect">
                                  <p:stCondLst>
                                    <p:cond delay="0"/>
                                  </p:stCondLst>
                                  <p:childTnLst>
                                    <p:set>
                                      <p:cBhvr>
                                        <p:cTn id="26" dur="1" fill="hold">
                                          <p:stCondLst>
                                            <p:cond delay="0"/>
                                          </p:stCondLst>
                                        </p:cTn>
                                        <p:tgtEl>
                                          <p:spTgt spid="212"/>
                                        </p:tgtEl>
                                        <p:attrNameLst>
                                          <p:attrName>style.visibility</p:attrName>
                                        </p:attrNameLst>
                                      </p:cBhvr>
                                      <p:to>
                                        <p:strVal val="hidden"/>
                                      </p:to>
                                    </p:set>
                                  </p:childTnLst>
                                </p:cTn>
                              </p:par>
                              <p:par>
                                <p:cTn id="27" presetID="1" presetClass="entr" fill="hold" nodeType="withEffect">
                                  <p:stCondLst>
                                    <p:cond delay="0"/>
                                  </p:stCondLst>
                                  <p:childTnLst>
                                    <p:set>
                                      <p:cBhvr>
                                        <p:cTn id="28" dur="1" fill="hold">
                                          <p:stCondLst>
                                            <p:cond delay="0"/>
                                          </p:stCondLst>
                                        </p:cTn>
                                        <p:tgtEl>
                                          <p:spTgt spid="214"/>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0" presetClass="entr" fill="hold" nodeType="clickEffect">
                                  <p:stCondLst>
                                    <p:cond delay="0"/>
                                  </p:stCondLst>
                                  <p:childTnLst>
                                    <p:set>
                                      <p:cBhvr>
                                        <p:cTn id="32" dur="1" fill="hold">
                                          <p:stCondLst>
                                            <p:cond delay="0"/>
                                          </p:stCondLst>
                                        </p:cTn>
                                        <p:tgtEl>
                                          <p:spTgt spid="205"/>
                                        </p:tgtEl>
                                        <p:attrNameLst>
                                          <p:attrName>style.visibility</p:attrName>
                                        </p:attrNameLst>
                                      </p:cBhvr>
                                      <p:to>
                                        <p:strVal val="visible"/>
                                      </p:to>
                                    </p:set>
                                    <p:animEffect transition="in" filter="fade">
                                      <p:cBhvr additive="repl">
                                        <p:cTn id="33" dur="500"/>
                                        <p:tgtEl>
                                          <p:spTgt spid="205"/>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fill="hold" nodeType="clickEffect">
                                  <p:stCondLst>
                                    <p:cond delay="0"/>
                                  </p:stCondLst>
                                  <p:childTnLst>
                                    <p:set>
                                      <p:cBhvr>
                                        <p:cTn id="37" dur="1" fill="hold">
                                          <p:stCondLst>
                                            <p:cond delay="0"/>
                                          </p:stCondLst>
                                        </p:cTn>
                                        <p:tgtEl>
                                          <p:spTgt spid="206"/>
                                        </p:tgtEl>
                                        <p:attrNameLst>
                                          <p:attrName>style.visibility</p:attrName>
                                        </p:attrNameLst>
                                      </p:cBhvr>
                                      <p:to>
                                        <p:strVal val="visible"/>
                                      </p:to>
                                    </p:set>
                                    <p:animEffect transition="in" filter="fade">
                                      <p:cBhvr additive="repl">
                                        <p:cTn id="38" dur="500"/>
                                        <p:tgtEl>
                                          <p:spTgt spid="206"/>
                                        </p:tgtEl>
                                      </p:cBhvr>
                                    </p:animEffect>
                                  </p:childTnLst>
                                </p:cTn>
                              </p:par>
                            </p:childTnLst>
                          </p:cTn>
                        </p:par>
                      </p:childTnLst>
                    </p:cTn>
                  </p:par>
                  <p:par>
                    <p:cTn id="39" fill="hold">
                      <p:stCondLst>
                        <p:cond delay="indefinite"/>
                      </p:stCondLst>
                      <p:childTnLst>
                        <p:par>
                          <p:cTn id="40" fill="hold">
                            <p:stCondLst>
                              <p:cond delay="0"/>
                            </p:stCondLst>
                            <p:childTnLst>
                              <p:par>
                                <p:cTn id="41" presetID="1" presetClass="exit" fill="hold" nodeType="clickEffect">
                                  <p:stCondLst>
                                    <p:cond delay="0"/>
                                  </p:stCondLst>
                                  <p:childTnLst>
                                    <p:set>
                                      <p:cBhvr>
                                        <p:cTn id="42" dur="1" fill="hold">
                                          <p:stCondLst>
                                            <p:cond delay="0"/>
                                          </p:stCondLst>
                                        </p:cTn>
                                        <p:tgtEl>
                                          <p:spTgt spid="214"/>
                                        </p:tgtEl>
                                        <p:attrNameLst>
                                          <p:attrName>style.visibility</p:attrName>
                                        </p:attrNameLst>
                                      </p:cBhvr>
                                      <p:to>
                                        <p:strVal val="hidden"/>
                                      </p:to>
                                    </p:set>
                                  </p:childTnLst>
                                </p:cTn>
                              </p:par>
                              <p:par>
                                <p:cTn id="43" presetID="1" presetClass="entr" fill="hold" nodeType="withEffect">
                                  <p:stCondLst>
                                    <p:cond delay="0"/>
                                  </p:stCondLst>
                                  <p:childTnLst>
                                    <p:set>
                                      <p:cBhvr>
                                        <p:cTn id="44" dur="1" fill="hold">
                                          <p:stCondLst>
                                            <p:cond delay="0"/>
                                          </p:stCondLst>
                                        </p:cTn>
                                        <p:tgtEl>
                                          <p:spTgt spid="215"/>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0" presetClass="entr" fill="hold" nodeType="clickEffect">
                                  <p:stCondLst>
                                    <p:cond delay="0"/>
                                  </p:stCondLst>
                                  <p:childTnLst>
                                    <p:set>
                                      <p:cBhvr>
                                        <p:cTn id="48" dur="1" fill="hold">
                                          <p:stCondLst>
                                            <p:cond delay="0"/>
                                          </p:stCondLst>
                                        </p:cTn>
                                        <p:tgtEl>
                                          <p:spTgt spid="207"/>
                                        </p:tgtEl>
                                        <p:attrNameLst>
                                          <p:attrName>style.visibility</p:attrName>
                                        </p:attrNameLst>
                                      </p:cBhvr>
                                      <p:to>
                                        <p:strVal val="visible"/>
                                      </p:to>
                                    </p:set>
                                    <p:animEffect transition="in" filter="fade">
                                      <p:cBhvr additive="repl">
                                        <p:cTn id="49" dur="500"/>
                                        <p:tgtEl>
                                          <p:spTgt spid="207"/>
                                        </p:tgtEl>
                                      </p:cBhvr>
                                    </p:animEffect>
                                  </p:childTnLst>
                                </p:cTn>
                              </p:par>
                            </p:childTnLst>
                          </p:cTn>
                        </p:par>
                      </p:childTnLst>
                    </p:cTn>
                  </p:par>
                  <p:par>
                    <p:cTn id="50" fill="hold">
                      <p:stCondLst>
                        <p:cond delay="indefinite"/>
                      </p:stCondLst>
                      <p:childTnLst>
                        <p:par>
                          <p:cTn id="51" fill="hold">
                            <p:stCondLst>
                              <p:cond delay="0"/>
                            </p:stCondLst>
                            <p:childTnLst>
                              <p:par>
                                <p:cTn id="52" presetID="1" presetClass="exit" fill="hold" nodeType="clickEffect">
                                  <p:stCondLst>
                                    <p:cond delay="0"/>
                                  </p:stCondLst>
                                  <p:childTnLst>
                                    <p:set>
                                      <p:cBhvr>
                                        <p:cTn id="53" dur="1" fill="hold">
                                          <p:stCondLst>
                                            <p:cond delay="0"/>
                                          </p:stCondLst>
                                        </p:cTn>
                                        <p:tgtEl>
                                          <p:spTgt spid="215"/>
                                        </p:tgtEl>
                                        <p:attrNameLst>
                                          <p:attrName>style.visibility</p:attrName>
                                        </p:attrNameLst>
                                      </p:cBhvr>
                                      <p:to>
                                        <p:strVal val="hidden"/>
                                      </p:to>
                                    </p:set>
                                  </p:childTnLst>
                                </p:cTn>
                              </p:par>
                              <p:par>
                                <p:cTn id="54" presetID="1" presetClass="entr" fill="hold" nodeType="withEffect">
                                  <p:stCondLst>
                                    <p:cond delay="0"/>
                                  </p:stCondLst>
                                  <p:childTnLst>
                                    <p:set>
                                      <p:cBhvr>
                                        <p:cTn id="55" dur="1" fill="hold">
                                          <p:stCondLst>
                                            <p:cond delay="0"/>
                                          </p:stCondLst>
                                        </p:cTn>
                                        <p:tgtEl>
                                          <p:spTgt spid="217"/>
                                        </p:tgtEl>
                                        <p:attrNameLst>
                                          <p:attrName>style.visibility</p:attrName>
                                        </p:attrNameLst>
                                      </p:cBhvr>
                                      <p:to>
                                        <p:strVal val="visible"/>
                                      </p:to>
                                    </p:set>
                                  </p:childTnLst>
                                </p:cTn>
                              </p:par>
                            </p:childTnLst>
                          </p:cTn>
                        </p:par>
                      </p:childTnLst>
                    </p:cTn>
                  </p:par>
                  <p:par>
                    <p:cTn id="56" fill="hold">
                      <p:stCondLst>
                        <p:cond delay="indefinite"/>
                      </p:stCondLst>
                      <p:childTnLst>
                        <p:par>
                          <p:cTn id="57" fill="hold">
                            <p:stCondLst>
                              <p:cond delay="0"/>
                            </p:stCondLst>
                            <p:childTnLst>
                              <p:par>
                                <p:cTn id="58" presetID="10" presetClass="entr" fill="hold" nodeType="clickEffect">
                                  <p:stCondLst>
                                    <p:cond delay="0"/>
                                  </p:stCondLst>
                                  <p:childTnLst>
                                    <p:set>
                                      <p:cBhvr>
                                        <p:cTn id="59" dur="1" fill="hold">
                                          <p:stCondLst>
                                            <p:cond delay="0"/>
                                          </p:stCondLst>
                                        </p:cTn>
                                        <p:tgtEl>
                                          <p:spTgt spid="218"/>
                                        </p:tgtEl>
                                        <p:attrNameLst>
                                          <p:attrName>style.visibility</p:attrName>
                                        </p:attrNameLst>
                                      </p:cBhvr>
                                      <p:to>
                                        <p:strVal val="visible"/>
                                      </p:to>
                                    </p:set>
                                    <p:animEffect transition="in" filter="fade">
                                      <p:cBhvr additive="repl">
                                        <p:cTn id="60" dur="500"/>
                                        <p:tgtEl>
                                          <p:spTgt spid="218"/>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fill="hold" nodeType="clickEffect">
                                  <p:stCondLst>
                                    <p:cond delay="0"/>
                                  </p:stCondLst>
                                  <p:childTnLst>
                                    <p:set>
                                      <p:cBhvr>
                                        <p:cTn id="64" dur="1" fill="hold">
                                          <p:stCondLst>
                                            <p:cond delay="0"/>
                                          </p:stCondLst>
                                        </p:cTn>
                                        <p:tgtEl>
                                          <p:spTgt spid="220"/>
                                        </p:tgtEl>
                                        <p:attrNameLst>
                                          <p:attrName>style.visibility</p:attrName>
                                        </p:attrNameLst>
                                      </p:cBhvr>
                                      <p:to>
                                        <p:strVal val="visible"/>
                                      </p:to>
                                    </p:set>
                                    <p:animEffect transition="in" filter="fade">
                                      <p:cBhvr additive="repl">
                                        <p:cTn id="65" dur="500"/>
                                        <p:tgtEl>
                                          <p:spTgt spid="220"/>
                                        </p:tgtEl>
                                      </p:cBhvr>
                                    </p:animEffect>
                                  </p:childTnLst>
                                </p:cTn>
                              </p:par>
                              <p:par>
                                <p:cTn id="66" presetID="10" presetClass="entr" fill="hold" nodeType="withEffect">
                                  <p:stCondLst>
                                    <p:cond delay="0"/>
                                  </p:stCondLst>
                                  <p:childTnLst>
                                    <p:set>
                                      <p:cBhvr>
                                        <p:cTn id="67" dur="1" fill="hold">
                                          <p:stCondLst>
                                            <p:cond delay="0"/>
                                          </p:stCondLst>
                                        </p:cTn>
                                        <p:tgtEl>
                                          <p:spTgt spid="219"/>
                                        </p:tgtEl>
                                        <p:attrNameLst>
                                          <p:attrName>style.visibility</p:attrName>
                                        </p:attrNameLst>
                                      </p:cBhvr>
                                      <p:to>
                                        <p:strVal val="visible"/>
                                      </p:to>
                                    </p:set>
                                    <p:animEffect transition="in" filter="fade">
                                      <p:cBhvr additive="repl">
                                        <p:cTn id="68" dur="500"/>
                                        <p:tgtEl>
                                          <p:spTgt spid="219"/>
                                        </p:tgtEl>
                                      </p:cBhvr>
                                    </p:animEffect>
                                  </p:childTnLst>
                                </p:cTn>
                              </p:par>
                              <p:par>
                                <p:cTn id="69" presetID="10" presetClass="entr" fill="hold" nodeType="withEffect">
                                  <p:stCondLst>
                                    <p:cond delay="0"/>
                                  </p:stCondLst>
                                  <p:childTnLst>
                                    <p:set>
                                      <p:cBhvr>
                                        <p:cTn id="70" dur="1" fill="hold">
                                          <p:stCondLst>
                                            <p:cond delay="0"/>
                                          </p:stCondLst>
                                        </p:cTn>
                                        <p:tgtEl>
                                          <p:spTgt spid="216"/>
                                        </p:tgtEl>
                                        <p:attrNameLst>
                                          <p:attrName>style.visibility</p:attrName>
                                        </p:attrNameLst>
                                      </p:cBhvr>
                                      <p:to>
                                        <p:strVal val="visible"/>
                                      </p:to>
                                    </p:set>
                                    <p:animEffect transition="in" filter="fade">
                                      <p:cBhvr additive="repl">
                                        <p:cTn id="71" dur="500"/>
                                        <p:tgtEl>
                                          <p:spTgt spid="2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blipFill rotWithShape="0">
          <a:blip r:embed="rId3"/>
          <a:stretch/>
        </a:blipFill>
        <a:effectLst/>
      </p:bgPr>
    </p:bg>
    <p:spTree>
      <p:nvGrpSpPr>
        <p:cNvPr id="1" name=""/>
        <p:cNvGrpSpPr/>
        <p:nvPr/>
      </p:nvGrpSpPr>
      <p:grpSpPr>
        <a:xfrm>
          <a:off x="0" y="0"/>
          <a:ext cx="0" cy="0"/>
          <a:chOff x="0" y="0"/>
          <a:chExt cx="0" cy="0"/>
        </a:xfrm>
      </p:grpSpPr>
      <p:pic>
        <p:nvPicPr>
          <p:cNvPr id="221" name="Picture 12"/>
          <p:cNvPicPr/>
          <p:nvPr/>
        </p:nvPicPr>
        <p:blipFill>
          <a:blip r:embed="rId4"/>
          <a:srcRect l="2533" r="2047"/>
          <a:stretch/>
        </p:blipFill>
        <p:spPr>
          <a:xfrm>
            <a:off x="142200" y="1846440"/>
            <a:ext cx="9129960" cy="4877640"/>
          </a:xfrm>
          <a:prstGeom prst="rect">
            <a:avLst/>
          </a:prstGeom>
          <a:ln w="0">
            <a:noFill/>
          </a:ln>
        </p:spPr>
      </p:pic>
      <p:sp>
        <p:nvSpPr>
          <p:cNvPr id="222" name="PlaceHolder 1"/>
          <p:cNvSpPr>
            <a:spLocks noGrp="1"/>
          </p:cNvSpPr>
          <p:nvPr>
            <p:ph type="title"/>
          </p:nvPr>
        </p:nvSpPr>
        <p:spPr>
          <a:xfrm>
            <a:off x="838080" y="365040"/>
            <a:ext cx="7336080" cy="1324800"/>
          </a:xfrm>
          <a:prstGeom prst="rect">
            <a:avLst/>
          </a:prstGeom>
          <a:noFill/>
          <a:ln w="0">
            <a:noFill/>
          </a:ln>
        </p:spPr>
        <p:txBody>
          <a:bodyPr lIns="90000" tIns="45000" rIns="90000" bIns="45000" anchor="ctr">
            <a:noAutofit/>
          </a:bodyPr>
          <a:lstStyle/>
          <a:p>
            <a:pPr>
              <a:lnSpc>
                <a:spcPct val="90000"/>
              </a:lnSpc>
              <a:buNone/>
            </a:pPr>
            <a:r>
              <a:rPr lang="en-150" sz="4400" b="0" strike="noStrike" spc="-1">
                <a:solidFill>
                  <a:srgbClr val="FFFFFF"/>
                </a:solidFill>
                <a:latin typeface="Calibri Light"/>
              </a:rPr>
              <a:t>Alpha-beta</a:t>
            </a:r>
            <a:endParaRPr lang="en-US" sz="4400" b="0" strike="noStrike" spc="-1">
              <a:latin typeface="Arial"/>
            </a:endParaRPr>
          </a:p>
        </p:txBody>
      </p:sp>
      <p:sp>
        <p:nvSpPr>
          <p:cNvPr id="223" name="Título 1"/>
          <p:cNvSpPr/>
          <p:nvPr/>
        </p:nvSpPr>
        <p:spPr>
          <a:xfrm>
            <a:off x="4132800" y="209160"/>
            <a:ext cx="7927920" cy="15559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nSpc>
                <a:spcPct val="90000"/>
              </a:lnSpc>
              <a:buNone/>
            </a:pPr>
            <a:r>
              <a:rPr lang="el-GR" sz="2400" b="0" strike="noStrike" spc="-1" dirty="0">
                <a:solidFill>
                  <a:srgbClr val="FFFFFF"/>
                </a:solidFill>
                <a:latin typeface="Calibri Light"/>
                <a:ea typeface="DejaVu Sans"/>
              </a:rPr>
              <a:t>α</a:t>
            </a:r>
            <a:r>
              <a:rPr lang="en-150" sz="2400" b="0" i="1" strike="noStrike" spc="-1" dirty="0">
                <a:solidFill>
                  <a:srgbClr val="FFFFFF"/>
                </a:solidFill>
                <a:latin typeface="Calibri Light"/>
                <a:ea typeface="DejaVu Sans"/>
              </a:rPr>
              <a:t>: best eval guaranteed for white (= max) in </a:t>
            </a:r>
            <a:r>
              <a:rPr lang="en-150" sz="2400" b="0" i="1" strike="noStrike" spc="-1" dirty="0">
                <a:solidFill>
                  <a:srgbClr val="FF0000"/>
                </a:solidFill>
                <a:latin typeface="Calibri Light"/>
                <a:ea typeface="DejaVu Sans"/>
              </a:rPr>
              <a:t>current branch</a:t>
            </a:r>
            <a:endParaRPr lang="en-US" sz="2400" b="0" strike="noStrike" spc="-1" dirty="0">
              <a:latin typeface="Arial"/>
            </a:endParaRPr>
          </a:p>
          <a:p>
            <a:pPr>
              <a:lnSpc>
                <a:spcPct val="90000"/>
              </a:lnSpc>
              <a:buNone/>
            </a:pPr>
            <a:r>
              <a:rPr lang="el-GR" sz="2400" b="0" strike="noStrike" spc="-1" dirty="0">
                <a:solidFill>
                  <a:srgbClr val="FFFFFF"/>
                </a:solidFill>
                <a:latin typeface="Calibri Light"/>
                <a:ea typeface="DejaVu Sans"/>
              </a:rPr>
              <a:t>β</a:t>
            </a:r>
            <a:r>
              <a:rPr lang="en-150" sz="2400" b="0" i="1" strike="noStrike" spc="-1" dirty="0">
                <a:solidFill>
                  <a:srgbClr val="FFFFFF"/>
                </a:solidFill>
                <a:latin typeface="Calibri Light"/>
                <a:ea typeface="DejaVu Sans"/>
              </a:rPr>
              <a:t>: best eval guaranteed for black (= min) in </a:t>
            </a:r>
            <a:r>
              <a:rPr lang="en-150" sz="2400" b="0" i="1" strike="noStrike" spc="-1" dirty="0">
                <a:solidFill>
                  <a:srgbClr val="FF0000"/>
                </a:solidFill>
                <a:latin typeface="Calibri Light"/>
                <a:ea typeface="DejaVu Sans"/>
              </a:rPr>
              <a:t>current tree level</a:t>
            </a:r>
            <a:endParaRPr lang="en-US" sz="2400" b="0" strike="noStrike" spc="-1" dirty="0">
              <a:latin typeface="Arial"/>
            </a:endParaRPr>
          </a:p>
          <a:p>
            <a:pPr>
              <a:lnSpc>
                <a:spcPct val="90000"/>
              </a:lnSpc>
              <a:buNone/>
            </a:pPr>
            <a:r>
              <a:rPr lang="en-150" sz="2400" b="0" i="1" strike="noStrike" spc="-1" dirty="0">
                <a:solidFill>
                  <a:srgbClr val="FFFFFF"/>
                </a:solidFill>
                <a:latin typeface="Calibri Light"/>
                <a:ea typeface="DejaVu Sans"/>
              </a:rPr>
              <a:t>if </a:t>
            </a:r>
            <a:r>
              <a:rPr lang="el-GR" sz="2400" b="0" strike="noStrike" spc="-1" dirty="0">
                <a:solidFill>
                  <a:srgbClr val="FFFFFF"/>
                </a:solidFill>
                <a:latin typeface="Calibri Light"/>
                <a:ea typeface="DejaVu Sans"/>
              </a:rPr>
              <a:t>α</a:t>
            </a:r>
            <a:r>
              <a:rPr lang="en-150" sz="2400" b="0" i="1" strike="noStrike" spc="-1" dirty="0">
                <a:solidFill>
                  <a:srgbClr val="FFFFFF"/>
                </a:solidFill>
                <a:latin typeface="Calibri Light"/>
                <a:ea typeface="DejaVu Sans"/>
              </a:rPr>
              <a:t> &gt; </a:t>
            </a:r>
            <a:r>
              <a:rPr lang="el-GR" sz="2400" b="0" strike="noStrike" spc="-1" dirty="0">
                <a:solidFill>
                  <a:srgbClr val="FFFFFF"/>
                </a:solidFill>
                <a:latin typeface="Calibri Light"/>
                <a:ea typeface="DejaVu Sans"/>
              </a:rPr>
              <a:t>β</a:t>
            </a:r>
            <a:r>
              <a:rPr lang="en-150" sz="2400" b="0" i="1" strike="noStrike" spc="-1" dirty="0">
                <a:solidFill>
                  <a:srgbClr val="FFFFFF"/>
                </a:solidFill>
                <a:latin typeface="Calibri Light"/>
                <a:ea typeface="DejaVu Sans"/>
              </a:rPr>
              <a:t>: prune branch</a:t>
            </a:r>
            <a:endParaRPr lang="en-US" sz="2400" b="0" strike="noStrike" spc="-1" dirty="0">
              <a:latin typeface="Arial"/>
            </a:endParaRPr>
          </a:p>
        </p:txBody>
      </p:sp>
      <p:sp>
        <p:nvSpPr>
          <p:cNvPr id="224" name="Rectángulo 3"/>
          <p:cNvSpPr/>
          <p:nvPr/>
        </p:nvSpPr>
        <p:spPr>
          <a:xfrm>
            <a:off x="142200" y="1846440"/>
            <a:ext cx="9129960" cy="4877640"/>
          </a:xfrm>
          <a:prstGeom prst="rect">
            <a:avLst/>
          </a:prstGeom>
          <a:solidFill>
            <a:schemeClr val="tx1">
              <a:alpha val="72000"/>
            </a:schemeClr>
          </a:solidFill>
          <a:ln>
            <a:solidFill>
              <a:srgbClr val="000000"/>
            </a:solidFill>
          </a:ln>
        </p:spPr>
        <p:style>
          <a:lnRef idx="2">
            <a:schemeClr val="accent2">
              <a:shade val="50000"/>
            </a:schemeClr>
          </a:lnRef>
          <a:fillRef idx="1">
            <a:schemeClr val="accent2"/>
          </a:fillRef>
          <a:effectRef idx="0">
            <a:schemeClr val="accent2"/>
          </a:effectRef>
          <a:fontRef idx="minor"/>
        </p:style>
      </p:sp>
      <p:sp>
        <p:nvSpPr>
          <p:cNvPr id="225" name="PlaceHolder 2"/>
          <p:cNvSpPr>
            <a:spLocks noGrp="1"/>
          </p:cNvSpPr>
          <p:nvPr>
            <p:ph/>
          </p:nvPr>
        </p:nvSpPr>
        <p:spPr>
          <a:xfrm>
            <a:off x="838080" y="2252880"/>
            <a:ext cx="7752600" cy="1357200"/>
          </a:xfrm>
          <a:prstGeom prst="rect">
            <a:avLst/>
          </a:prstGeom>
          <a:noFill/>
          <a:ln w="0">
            <a:noFill/>
          </a:ln>
        </p:spPr>
        <p:txBody>
          <a:bodyPr lIns="90000" tIns="45000" rIns="90000" bIns="45000" anchor="t">
            <a:normAutofit/>
          </a:bodyPr>
          <a:lstStyle/>
          <a:p>
            <a:pPr marL="228600" indent="-228600">
              <a:lnSpc>
                <a:spcPct val="90000"/>
              </a:lnSpc>
              <a:spcBef>
                <a:spcPts val="1001"/>
              </a:spcBef>
              <a:buClr>
                <a:srgbClr val="FFFFFF"/>
              </a:buClr>
              <a:buFont typeface="Arial"/>
              <a:buChar char="•"/>
            </a:pPr>
            <a:r>
              <a:rPr lang="en-150" sz="2400" b="0" strike="noStrike" spc="-1">
                <a:solidFill>
                  <a:srgbClr val="FFFFFF"/>
                </a:solidFill>
                <a:latin typeface="Calibri"/>
              </a:rPr>
              <a:t>When the level that is being explored is black to move instead of white to move, then the way </a:t>
            </a:r>
            <a:r>
              <a:rPr lang="el-GR" sz="2400" b="0" strike="noStrike" spc="-1">
                <a:solidFill>
                  <a:srgbClr val="FFFFFF"/>
                </a:solidFill>
                <a:latin typeface="Calibri"/>
              </a:rPr>
              <a:t>α</a:t>
            </a:r>
            <a:r>
              <a:rPr lang="en-150" sz="2400" b="0" strike="noStrike" spc="-1">
                <a:solidFill>
                  <a:srgbClr val="FFFFFF"/>
                </a:solidFill>
                <a:latin typeface="Calibri"/>
              </a:rPr>
              <a:t> and </a:t>
            </a:r>
            <a:r>
              <a:rPr lang="el-GR" sz="2400" b="0" strike="noStrike" spc="-1">
                <a:solidFill>
                  <a:srgbClr val="FFFFFF"/>
                </a:solidFill>
                <a:latin typeface="Calibri"/>
              </a:rPr>
              <a:t>β</a:t>
            </a:r>
            <a:r>
              <a:rPr lang="en-150" sz="2400" b="0" strike="noStrike" spc="-1">
                <a:solidFill>
                  <a:srgbClr val="FFFFFF"/>
                </a:solidFill>
                <a:latin typeface="Calibri"/>
              </a:rPr>
              <a:t> are updated is switched</a:t>
            </a:r>
            <a:endParaRPr lang="en-US" sz="2400" b="0" strike="noStrike" spc="-1">
              <a:latin typeface="Arial"/>
            </a:endParaRPr>
          </a:p>
          <a:p>
            <a:pPr>
              <a:lnSpc>
                <a:spcPct val="90000"/>
              </a:lnSpc>
              <a:spcBef>
                <a:spcPts val="1001"/>
              </a:spcBef>
              <a:buNone/>
            </a:pPr>
            <a:endParaRPr lang="en-US" sz="2400" b="0" strike="noStrike" spc="-1">
              <a:latin typeface="Arial"/>
            </a:endParaRPr>
          </a:p>
        </p:txBody>
      </p:sp>
      <p:sp>
        <p:nvSpPr>
          <p:cNvPr id="226" name="Título 1"/>
          <p:cNvSpPr/>
          <p:nvPr/>
        </p:nvSpPr>
        <p:spPr>
          <a:xfrm>
            <a:off x="838080" y="4152240"/>
            <a:ext cx="7638480" cy="1555920"/>
          </a:xfrm>
          <a:prstGeom prst="rect">
            <a:avLst/>
          </a:prstGeom>
          <a:solidFill>
            <a:schemeClr val="tx1">
              <a:alpha val="56000"/>
            </a:schemeClr>
          </a:solid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nSpc>
                <a:spcPct val="90000"/>
              </a:lnSpc>
              <a:buNone/>
            </a:pPr>
            <a:r>
              <a:rPr lang="el-GR" sz="2400" b="0" strike="noStrike" spc="-1">
                <a:solidFill>
                  <a:srgbClr val="FFFFFF"/>
                </a:solidFill>
                <a:latin typeface="Calibri Light"/>
                <a:ea typeface="DejaVu Sans"/>
              </a:rPr>
              <a:t>α</a:t>
            </a:r>
            <a:r>
              <a:rPr lang="en-150" sz="2400" b="0" i="1" strike="noStrike" spc="-1">
                <a:solidFill>
                  <a:srgbClr val="FFFFFF"/>
                </a:solidFill>
                <a:latin typeface="Calibri Light"/>
                <a:ea typeface="DejaVu Sans"/>
              </a:rPr>
              <a:t>: best eval guaranteed for white (= max) in </a:t>
            </a:r>
            <a:r>
              <a:rPr lang="en-150" sz="2400" b="0" i="1" strike="noStrike" spc="-1">
                <a:solidFill>
                  <a:srgbClr val="FF0000"/>
                </a:solidFill>
                <a:latin typeface="Calibri Light"/>
                <a:ea typeface="DejaVu Sans"/>
              </a:rPr>
              <a:t>current tree level </a:t>
            </a:r>
            <a:br>
              <a:rPr sz="2400"/>
            </a:br>
            <a:r>
              <a:rPr lang="el-GR" sz="2400" b="0" strike="noStrike" spc="-1">
                <a:solidFill>
                  <a:srgbClr val="FFFFFF"/>
                </a:solidFill>
                <a:latin typeface="Calibri Light"/>
                <a:ea typeface="DejaVu Sans"/>
              </a:rPr>
              <a:t>β</a:t>
            </a:r>
            <a:r>
              <a:rPr lang="en-150" sz="2400" b="0" i="1" strike="noStrike" spc="-1">
                <a:solidFill>
                  <a:srgbClr val="FFFFFF"/>
                </a:solidFill>
                <a:latin typeface="Calibri Light"/>
                <a:ea typeface="DejaVu Sans"/>
              </a:rPr>
              <a:t>: best eval guaranteed for black (= min) in </a:t>
            </a:r>
            <a:r>
              <a:rPr lang="en-150" sz="2400" b="0" i="1" strike="noStrike" spc="-1">
                <a:solidFill>
                  <a:srgbClr val="FF0000"/>
                </a:solidFill>
                <a:latin typeface="Calibri Light"/>
                <a:ea typeface="DejaVu Sans"/>
              </a:rPr>
              <a:t>current branch</a:t>
            </a:r>
            <a:endParaRPr lang="en-US" sz="2400" b="0" strike="noStrike" spc="-1">
              <a:latin typeface="Arial"/>
            </a:endParaRPr>
          </a:p>
          <a:p>
            <a:pPr>
              <a:lnSpc>
                <a:spcPct val="90000"/>
              </a:lnSpc>
              <a:buNone/>
            </a:pPr>
            <a:r>
              <a:rPr lang="en-150" sz="2400" b="0" i="1" strike="noStrike" spc="-1">
                <a:solidFill>
                  <a:srgbClr val="FFFFFF"/>
                </a:solidFill>
                <a:latin typeface="Calibri Light"/>
                <a:ea typeface="DejaVu Sans"/>
              </a:rPr>
              <a:t>if </a:t>
            </a:r>
            <a:r>
              <a:rPr lang="el-GR" sz="2400" b="0" strike="noStrike" spc="-1">
                <a:solidFill>
                  <a:srgbClr val="FFFFFF"/>
                </a:solidFill>
                <a:latin typeface="Calibri Light"/>
                <a:ea typeface="DejaVu Sans"/>
              </a:rPr>
              <a:t>α</a:t>
            </a:r>
            <a:r>
              <a:rPr lang="en-150" sz="2400" b="0" i="1" strike="noStrike" spc="-1">
                <a:solidFill>
                  <a:srgbClr val="FFFFFF"/>
                </a:solidFill>
                <a:latin typeface="Calibri Light"/>
                <a:ea typeface="DejaVu Sans"/>
              </a:rPr>
              <a:t> &gt; </a:t>
            </a:r>
            <a:r>
              <a:rPr lang="el-GR" sz="2400" b="0" strike="noStrike" spc="-1">
                <a:solidFill>
                  <a:srgbClr val="FFFFFF"/>
                </a:solidFill>
                <a:latin typeface="Calibri Light"/>
                <a:ea typeface="DejaVu Sans"/>
              </a:rPr>
              <a:t>β</a:t>
            </a:r>
            <a:r>
              <a:rPr lang="en-150" sz="2400" b="0" i="1" strike="noStrike" spc="-1">
                <a:solidFill>
                  <a:srgbClr val="FFFFFF"/>
                </a:solidFill>
                <a:latin typeface="Calibri Light"/>
                <a:ea typeface="DejaVu Sans"/>
              </a:rPr>
              <a:t>: prune branch</a:t>
            </a:r>
            <a:endParaRPr lang="en-US" sz="2400" b="0" strike="noStrike" spc="-1">
              <a:latin typeface="Arial"/>
            </a:endParaRPr>
          </a:p>
        </p:txBody>
      </p:sp>
      <p:sp>
        <p:nvSpPr>
          <p:cNvPr id="227" name="Arc 45"/>
          <p:cNvSpPr/>
          <p:nvPr/>
        </p:nvSpPr>
        <p:spPr>
          <a:xfrm rot="1473000">
            <a:off x="7185600" y="804240"/>
            <a:ext cx="1977840" cy="3475080"/>
          </a:xfrm>
          <a:prstGeom prst="arc">
            <a:avLst>
              <a:gd name="adj1" fmla="val 17266864"/>
              <a:gd name="adj2" fmla="val 3241909"/>
            </a:avLst>
          </a:prstGeom>
          <a:noFill/>
          <a:ln w="38100">
            <a:solidFill>
              <a:srgbClr val="FFFFFF"/>
            </a:solidFill>
          </a:ln>
        </p:spPr>
        <p:style>
          <a:lnRef idx="1">
            <a:schemeClr val="accent1"/>
          </a:lnRef>
          <a:fillRef idx="0">
            <a:schemeClr val="accent1"/>
          </a:fillRef>
          <a:effectRef idx="0">
            <a:schemeClr val="accent1"/>
          </a:effectRef>
          <a:fontRef idx="minor"/>
        </p:style>
      </p:sp>
      <p:sp>
        <p:nvSpPr>
          <p:cNvPr id="228" name="Straight Arrow Connector 47"/>
          <p:cNvSpPr/>
          <p:nvPr/>
        </p:nvSpPr>
        <p:spPr>
          <a:xfrm flipH="1">
            <a:off x="8202600" y="3812400"/>
            <a:ext cx="266040" cy="239760"/>
          </a:xfrm>
          <a:custGeom>
            <a:avLst/>
            <a:gdLst/>
            <a:ahLst/>
            <a:cxnLst/>
            <a:rect l="l" t="t" r="r" b="b"/>
            <a:pathLst>
              <a:path w="21600" h="21600">
                <a:moveTo>
                  <a:pt x="0" y="0"/>
                </a:moveTo>
                <a:lnTo>
                  <a:pt x="21600" y="21600"/>
                </a:lnTo>
              </a:path>
            </a:pathLst>
          </a:custGeom>
          <a:noFill/>
          <a:ln w="38100">
            <a:solidFill>
              <a:srgbClr val="FFFFFF"/>
            </a:solidFill>
            <a:tailEnd type="triangle" w="med" len="med"/>
          </a:ln>
        </p:spPr>
        <p:style>
          <a:lnRef idx="1">
            <a:schemeClr val="accent1"/>
          </a:lnRef>
          <a:fillRef idx="0">
            <a:schemeClr val="accent1"/>
          </a:fillRef>
          <a:effectRef idx="0">
            <a:schemeClr val="accent1"/>
          </a:effectRef>
          <a:fontRef idx="minor"/>
        </p:style>
      </p:sp>
      <p:sp>
        <p:nvSpPr>
          <p:cNvPr id="229" name="Título 1"/>
          <p:cNvSpPr/>
          <p:nvPr/>
        </p:nvSpPr>
        <p:spPr>
          <a:xfrm>
            <a:off x="9260430" y="2638440"/>
            <a:ext cx="3162343" cy="39625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nSpc>
                <a:spcPct val="90000"/>
              </a:lnSpc>
              <a:buNone/>
            </a:pPr>
            <a:r>
              <a:rPr lang="en-150" sz="2300" b="0" strike="noStrike" spc="-1" dirty="0">
                <a:solidFill>
                  <a:srgbClr val="FFFFFF"/>
                </a:solidFill>
                <a:latin typeface="Calibri"/>
                <a:ea typeface="DejaVu Sans"/>
              </a:rPr>
              <a:t>This way, we prune</a:t>
            </a:r>
            <a:endParaRPr lang="en-US" sz="2300" b="0" strike="noStrike" spc="-1" dirty="0">
              <a:latin typeface="Arial"/>
            </a:endParaRPr>
          </a:p>
          <a:p>
            <a:pPr>
              <a:lnSpc>
                <a:spcPct val="90000"/>
              </a:lnSpc>
              <a:buNone/>
            </a:pPr>
            <a:r>
              <a:rPr lang="en-150" sz="2300" b="0" i="1" strike="noStrike" spc="-1" dirty="0">
                <a:solidFill>
                  <a:srgbClr val="FFFFFF"/>
                </a:solidFill>
                <a:latin typeface="Calibri"/>
                <a:ea typeface="DejaVu Sans"/>
              </a:rPr>
              <a:t>branches we </a:t>
            </a:r>
            <a:endParaRPr lang="en-US" sz="2300" b="0" strike="noStrike" spc="-1" dirty="0">
              <a:latin typeface="Arial"/>
            </a:endParaRPr>
          </a:p>
          <a:p>
            <a:pPr>
              <a:lnSpc>
                <a:spcPct val="90000"/>
              </a:lnSpc>
              <a:buNone/>
            </a:pPr>
            <a:r>
              <a:rPr lang="en-150" sz="2300" b="0" i="1" strike="noStrike" spc="-1" dirty="0">
                <a:solidFill>
                  <a:srgbClr val="FFFFFF"/>
                </a:solidFill>
                <a:latin typeface="Calibri"/>
                <a:ea typeface="DejaVu Sans"/>
              </a:rPr>
              <a:t>wouldn’t go into </a:t>
            </a:r>
            <a:endParaRPr lang="en-US" sz="2300" b="0" strike="noStrike" spc="-1" dirty="0">
              <a:latin typeface="Arial"/>
            </a:endParaRPr>
          </a:p>
          <a:p>
            <a:pPr>
              <a:lnSpc>
                <a:spcPct val="90000"/>
              </a:lnSpc>
              <a:buNone/>
            </a:pPr>
            <a:r>
              <a:rPr lang="en-150" sz="2300" b="0" strike="noStrike" spc="-1" dirty="0">
                <a:solidFill>
                  <a:srgbClr val="FFFFFF"/>
                </a:solidFill>
                <a:latin typeface="Calibri"/>
                <a:ea typeface="DejaVu Sans"/>
              </a:rPr>
              <a:t>AND also </a:t>
            </a:r>
            <a:endParaRPr lang="en-US" sz="2300" b="0" strike="noStrike" spc="-1" dirty="0">
              <a:latin typeface="Arial"/>
            </a:endParaRPr>
          </a:p>
          <a:p>
            <a:pPr>
              <a:lnSpc>
                <a:spcPct val="90000"/>
              </a:lnSpc>
              <a:buNone/>
            </a:pPr>
            <a:r>
              <a:rPr lang="en-150" sz="2300" b="0" i="1" strike="noStrike" spc="-1" dirty="0">
                <a:solidFill>
                  <a:srgbClr val="FFFFFF"/>
                </a:solidFill>
                <a:latin typeface="Calibri"/>
                <a:ea typeface="DejaVu Sans"/>
              </a:rPr>
              <a:t>branches the opponent wouldn’t go into</a:t>
            </a:r>
            <a:endParaRPr lang="en-US" sz="2300" b="0" strike="noStrike" spc="-1" dirty="0">
              <a:latin typeface="Arial"/>
            </a:endParaRPr>
          </a:p>
        </p:txBody>
      </p:sp>
    </p:spTree>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0" presetClass="entr" fill="hold" nodeType="clickEffect">
                                  <p:stCondLst>
                                    <p:cond delay="0"/>
                                  </p:stCondLst>
                                  <p:childTnLst>
                                    <p:set>
                                      <p:cBhvr>
                                        <p:cTn id="6" dur="1" fill="hold">
                                          <p:stCondLst>
                                            <p:cond delay="0"/>
                                          </p:stCondLst>
                                        </p:cTn>
                                        <p:tgtEl>
                                          <p:spTgt spid="227"/>
                                        </p:tgtEl>
                                        <p:attrNameLst>
                                          <p:attrName>style.visibility</p:attrName>
                                        </p:attrNameLst>
                                      </p:cBhvr>
                                      <p:to>
                                        <p:strVal val="visible"/>
                                      </p:to>
                                    </p:set>
                                    <p:animEffect transition="in" filter="fade">
                                      <p:cBhvr additive="repl">
                                        <p:cTn id="7" dur="500"/>
                                        <p:tgtEl>
                                          <p:spTgt spid="227"/>
                                        </p:tgtEl>
                                      </p:cBhvr>
                                    </p:animEffect>
                                  </p:childTnLst>
                                </p:cTn>
                              </p:par>
                              <p:par>
                                <p:cTn id="8" presetID="10" presetClass="entr" fill="hold" nodeType="withEffect">
                                  <p:stCondLst>
                                    <p:cond delay="0"/>
                                  </p:stCondLst>
                                  <p:childTnLst>
                                    <p:set>
                                      <p:cBhvr>
                                        <p:cTn id="9" dur="1" fill="hold">
                                          <p:stCondLst>
                                            <p:cond delay="0"/>
                                          </p:stCondLst>
                                        </p:cTn>
                                        <p:tgtEl>
                                          <p:spTgt spid="226"/>
                                        </p:tgtEl>
                                        <p:attrNameLst>
                                          <p:attrName>style.visibility</p:attrName>
                                        </p:attrNameLst>
                                      </p:cBhvr>
                                      <p:to>
                                        <p:strVal val="visible"/>
                                      </p:to>
                                    </p:set>
                                    <p:animEffect transition="in" filter="fade">
                                      <p:cBhvr additive="repl">
                                        <p:cTn id="10" dur="500"/>
                                        <p:tgtEl>
                                          <p:spTgt spid="226"/>
                                        </p:tgtEl>
                                      </p:cBhvr>
                                    </p:animEffect>
                                  </p:childTnLst>
                                </p:cTn>
                              </p:par>
                              <p:par>
                                <p:cTn id="11" presetID="10" presetClass="entr" fill="hold" nodeType="withEffect">
                                  <p:stCondLst>
                                    <p:cond delay="0"/>
                                  </p:stCondLst>
                                  <p:childTnLst>
                                    <p:set>
                                      <p:cBhvr>
                                        <p:cTn id="12" dur="1" fill="hold">
                                          <p:stCondLst>
                                            <p:cond delay="0"/>
                                          </p:stCondLst>
                                        </p:cTn>
                                        <p:tgtEl>
                                          <p:spTgt spid="228"/>
                                        </p:tgtEl>
                                        <p:attrNameLst>
                                          <p:attrName>style.visibility</p:attrName>
                                        </p:attrNameLst>
                                      </p:cBhvr>
                                      <p:to>
                                        <p:strVal val="visible"/>
                                      </p:to>
                                    </p:set>
                                    <p:animEffect transition="in" filter="fade">
                                      <p:cBhvr additive="repl">
                                        <p:cTn id="13" dur="500"/>
                                        <p:tgtEl>
                                          <p:spTgt spid="228"/>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fill="hold" nodeType="clickEffect">
                                  <p:stCondLst>
                                    <p:cond delay="0"/>
                                  </p:stCondLst>
                                  <p:childTnLst>
                                    <p:set>
                                      <p:cBhvr>
                                        <p:cTn id="17" dur="1" fill="hold">
                                          <p:stCondLst>
                                            <p:cond delay="0"/>
                                          </p:stCondLst>
                                        </p:cTn>
                                        <p:tgtEl>
                                          <p:spTgt spid="229"/>
                                        </p:tgtEl>
                                        <p:attrNameLst>
                                          <p:attrName>style.visibility</p:attrName>
                                        </p:attrNameLst>
                                      </p:cBhvr>
                                      <p:to>
                                        <p:strVal val="visible"/>
                                      </p:to>
                                    </p:set>
                                    <p:animEffect transition="in" filter="fade">
                                      <p:cBhvr additive="repl">
                                        <p:cTn id="18" dur="500"/>
                                        <p:tgtEl>
                                          <p:spTgt spid="2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blipFill rotWithShape="0">
          <a:blip r:embed="rId3"/>
          <a:stretch/>
        </a:blipFill>
        <a:effectLst/>
      </p:bgPr>
    </p:bg>
    <p:spTree>
      <p:nvGrpSpPr>
        <p:cNvPr id="1" name=""/>
        <p:cNvGrpSpPr/>
        <p:nvPr/>
      </p:nvGrpSpPr>
      <p:grpSpPr>
        <a:xfrm>
          <a:off x="0" y="0"/>
          <a:ext cx="0" cy="0"/>
          <a:chOff x="0" y="0"/>
          <a:chExt cx="0" cy="0"/>
        </a:xfrm>
      </p:grpSpPr>
      <p:sp>
        <p:nvSpPr>
          <p:cNvPr id="230" name="Título 1"/>
          <p:cNvSpPr/>
          <p:nvPr/>
        </p:nvSpPr>
        <p:spPr>
          <a:xfrm>
            <a:off x="2220840" y="2363400"/>
            <a:ext cx="7607520" cy="2130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90000"/>
              </a:lnSpc>
              <a:buNone/>
            </a:pPr>
            <a:r>
              <a:rPr lang="en-150" sz="4400" b="0" strike="noStrike" spc="-1">
                <a:solidFill>
                  <a:srgbClr val="FFFFFF"/>
                </a:solidFill>
                <a:latin typeface="Calibri Light"/>
                <a:ea typeface="DejaVu Sans"/>
              </a:rPr>
              <a:t>Demo time!</a:t>
            </a:r>
            <a:br>
              <a:rPr sz="4400"/>
            </a:br>
            <a:endParaRPr lang="en-US" sz="4400" b="0" strike="noStrike" spc="-1">
              <a:latin typeface="Arial"/>
            </a:endParaRPr>
          </a:p>
          <a:p>
            <a:pPr algn="ctr">
              <a:lnSpc>
                <a:spcPct val="90000"/>
              </a:lnSpc>
              <a:buNone/>
            </a:pPr>
            <a:r>
              <a:rPr lang="en-150" sz="4400" b="0" strike="noStrike" spc="-1">
                <a:solidFill>
                  <a:srgbClr val="FFFFFF"/>
                </a:solidFill>
                <a:latin typeface="Calibri Light"/>
                <a:ea typeface="DejaVu Sans"/>
              </a:rPr>
              <a:t>Alpha-beta pruning</a:t>
            </a:r>
            <a:endParaRPr lang="en-US" sz="4400" b="0" strike="noStrike" spc="-1">
              <a:latin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rotWithShape="0">
          <a:blip r:embed="rId3"/>
          <a:stretch/>
        </a:blipFill>
        <a:effectLst/>
      </p:bgPr>
    </p:bg>
    <p:spTree>
      <p:nvGrpSpPr>
        <p:cNvPr id="1" name=""/>
        <p:cNvGrpSpPr/>
        <p:nvPr/>
      </p:nvGrpSpPr>
      <p:grpSpPr>
        <a:xfrm>
          <a:off x="0" y="0"/>
          <a:ext cx="0" cy="0"/>
          <a:chOff x="0" y="0"/>
          <a:chExt cx="0" cy="0"/>
        </a:xfrm>
      </p:grpSpPr>
      <p:sp>
        <p:nvSpPr>
          <p:cNvPr id="231" name="PlaceHolder 1"/>
          <p:cNvSpPr>
            <a:spLocks noGrp="1"/>
          </p:cNvSpPr>
          <p:nvPr>
            <p:ph type="title"/>
          </p:nvPr>
        </p:nvSpPr>
        <p:spPr>
          <a:xfrm>
            <a:off x="838080" y="365040"/>
            <a:ext cx="10514880" cy="1324800"/>
          </a:xfrm>
          <a:prstGeom prst="rect">
            <a:avLst/>
          </a:prstGeom>
          <a:noFill/>
          <a:ln w="0">
            <a:noFill/>
          </a:ln>
        </p:spPr>
        <p:txBody>
          <a:bodyPr lIns="90000" tIns="45000" rIns="90000" bIns="45000" anchor="ctr">
            <a:noAutofit/>
          </a:bodyPr>
          <a:lstStyle/>
          <a:p>
            <a:pPr>
              <a:lnSpc>
                <a:spcPct val="90000"/>
              </a:lnSpc>
              <a:buNone/>
            </a:pPr>
            <a:r>
              <a:rPr lang="en-150" sz="4400" b="0" strike="noStrike" spc="-1">
                <a:solidFill>
                  <a:srgbClr val="FFFFFF"/>
                </a:solidFill>
                <a:latin typeface="Calibri Light"/>
              </a:rPr>
              <a:t>Minimax vs alpha-beta pruning</a:t>
            </a:r>
            <a:endParaRPr lang="en-US" sz="4400" b="0" strike="noStrike" spc="-1">
              <a:latin typeface="Arial"/>
            </a:endParaRPr>
          </a:p>
        </p:txBody>
      </p:sp>
      <p:sp>
        <p:nvSpPr>
          <p:cNvPr id="232" name="PlaceHolder 2"/>
          <p:cNvSpPr>
            <a:spLocks noGrp="1"/>
          </p:cNvSpPr>
          <p:nvPr>
            <p:ph/>
          </p:nvPr>
        </p:nvSpPr>
        <p:spPr>
          <a:xfrm>
            <a:off x="838080" y="3910680"/>
            <a:ext cx="10755360" cy="2708640"/>
          </a:xfrm>
          <a:prstGeom prst="rect">
            <a:avLst/>
          </a:prstGeom>
          <a:noFill/>
          <a:ln w="0">
            <a:noFill/>
          </a:ln>
        </p:spPr>
        <p:txBody>
          <a:bodyPr lIns="90000" tIns="45000" rIns="90000" bIns="45000" anchor="t">
            <a:normAutofit/>
          </a:bodyPr>
          <a:lstStyle/>
          <a:p>
            <a:pPr marL="228600" indent="-228600">
              <a:lnSpc>
                <a:spcPct val="90000"/>
              </a:lnSpc>
              <a:spcBef>
                <a:spcPts val="1001"/>
              </a:spcBef>
              <a:buClr>
                <a:srgbClr val="FFFFFF"/>
              </a:buClr>
              <a:buFont typeface="Arial"/>
              <a:buChar char="•"/>
            </a:pPr>
            <a:r>
              <a:rPr lang="en-150" sz="2600" b="0" strike="noStrike" spc="-1" dirty="0">
                <a:solidFill>
                  <a:srgbClr val="FFFFFF"/>
                </a:solidFill>
                <a:latin typeface="Calibri"/>
              </a:rPr>
              <a:t>Complexity depends on the order in which the branches are visited</a:t>
            </a:r>
            <a:br>
              <a:rPr sz="2600" dirty="0"/>
            </a:br>
            <a:br>
              <a:rPr sz="2600" dirty="0"/>
            </a:br>
            <a:r>
              <a:rPr lang="en-150" sz="2600" b="0" strike="noStrike" spc="-1" dirty="0">
                <a:solidFill>
                  <a:srgbClr val="FFFFFF"/>
                </a:solidFill>
                <a:latin typeface="Calibri"/>
              </a:rPr>
              <a:t>- worst case scenario: we are unable to do any pruning</a:t>
            </a:r>
            <a:br>
              <a:rPr sz="2600" dirty="0"/>
            </a:br>
            <a:r>
              <a:rPr lang="en-150" sz="2600" b="0" strike="noStrike" spc="-1" dirty="0">
                <a:solidFill>
                  <a:srgbClr val="FFFFFF"/>
                </a:solidFill>
                <a:latin typeface="Calibri"/>
              </a:rPr>
              <a:t>	  	</a:t>
            </a:r>
            <a:r>
              <a:rPr lang="es-ES" sz="2600" b="0" i="1" strike="noStrike" spc="-1" dirty="0">
                <a:solidFill>
                  <a:srgbClr val="FFFFFF"/>
                </a:solidFill>
                <a:latin typeface="Calibri Light"/>
              </a:rPr>
              <a:t>O(</a:t>
            </a:r>
            <a:r>
              <a:rPr lang="es-ES" sz="2600" b="0" i="1" strike="noStrike" spc="-1" dirty="0" err="1">
                <a:solidFill>
                  <a:srgbClr val="FFFFFF"/>
                </a:solidFill>
                <a:latin typeface="Calibri Light"/>
              </a:rPr>
              <a:t>b</a:t>
            </a:r>
            <a:r>
              <a:rPr lang="es-ES" sz="2600" b="0" i="1" strike="noStrike" spc="-1" baseline="30000" dirty="0" err="1">
                <a:solidFill>
                  <a:srgbClr val="FFFFFF"/>
                </a:solidFill>
                <a:latin typeface="Calibri Light"/>
              </a:rPr>
              <a:t>m</a:t>
            </a:r>
            <a:r>
              <a:rPr lang="es-ES" sz="2600" b="0" i="1" strike="noStrike" spc="-1" dirty="0">
                <a:solidFill>
                  <a:srgbClr val="FFFFFF"/>
                </a:solidFill>
                <a:latin typeface="Calibri Light"/>
              </a:rPr>
              <a:t>)</a:t>
            </a:r>
            <a:r>
              <a:rPr lang="en-150" sz="2600" b="0" i="1" strike="noStrike" spc="-1" dirty="0">
                <a:solidFill>
                  <a:srgbClr val="FFFFFF"/>
                </a:solidFill>
                <a:latin typeface="Calibri Light"/>
              </a:rPr>
              <a:t>  </a:t>
            </a:r>
            <a:r>
              <a:rPr lang="en-150" sz="2600" b="0" strike="noStrike" spc="-1" dirty="0">
                <a:solidFill>
                  <a:srgbClr val="FFFFFF"/>
                </a:solidFill>
                <a:latin typeface="Calibri"/>
              </a:rPr>
              <a:t>(same as minimax)</a:t>
            </a:r>
            <a:endParaRPr lang="en-US" sz="2600" b="0" strike="noStrike" spc="-1" dirty="0">
              <a:latin typeface="Arial"/>
            </a:endParaRPr>
          </a:p>
          <a:p>
            <a:pPr>
              <a:lnSpc>
                <a:spcPct val="90000"/>
              </a:lnSpc>
              <a:spcBef>
                <a:spcPts val="1001"/>
              </a:spcBef>
              <a:buNone/>
              <a:tabLst>
                <a:tab pos="0" algn="l"/>
              </a:tabLst>
            </a:pPr>
            <a:r>
              <a:rPr lang="en-150" sz="2600" b="0" i="1" strike="noStrike" spc="-1" dirty="0">
                <a:solidFill>
                  <a:srgbClr val="FFFFFF"/>
                </a:solidFill>
                <a:latin typeface="Calibri"/>
              </a:rPr>
              <a:t>	   - </a:t>
            </a:r>
            <a:r>
              <a:rPr lang="en-150" sz="2600" b="0" strike="noStrike" spc="-1" dirty="0">
                <a:solidFill>
                  <a:srgbClr val="FFFFFF"/>
                </a:solidFill>
                <a:latin typeface="Calibri"/>
              </a:rPr>
              <a:t>best case scenario: we prune everything as we go</a:t>
            </a:r>
            <a:br>
              <a:rPr sz="2600" dirty="0"/>
            </a:br>
            <a:r>
              <a:rPr lang="en-150" sz="2600" b="0" strike="noStrike" spc="-1" dirty="0">
                <a:solidFill>
                  <a:srgbClr val="FFFFFF"/>
                </a:solidFill>
                <a:latin typeface="Calibri"/>
              </a:rPr>
              <a:t>		</a:t>
            </a:r>
            <a:r>
              <a:rPr lang="es-ES" sz="2600" b="0" i="1" strike="noStrike" spc="-1" dirty="0">
                <a:solidFill>
                  <a:srgbClr val="FFFFFF"/>
                </a:solidFill>
                <a:latin typeface="Calibri Light"/>
              </a:rPr>
              <a:t>O(</a:t>
            </a:r>
            <a:r>
              <a:rPr lang="es-ES" sz="2600" b="0" i="1" strike="noStrike" spc="-1" dirty="0" err="1">
                <a:solidFill>
                  <a:srgbClr val="FFFFFF"/>
                </a:solidFill>
                <a:latin typeface="Calibri Light"/>
              </a:rPr>
              <a:t>b</a:t>
            </a:r>
            <a:r>
              <a:rPr lang="es-ES" sz="2600" b="0" i="1" strike="noStrike" spc="-1" baseline="30000" dirty="0" err="1">
                <a:solidFill>
                  <a:srgbClr val="FFFFFF"/>
                </a:solidFill>
                <a:latin typeface="Calibri Light"/>
              </a:rPr>
              <a:t>m</a:t>
            </a:r>
            <a:r>
              <a:rPr lang="es-ES" sz="2600" b="0" i="1" strike="noStrike" spc="-1" baseline="30000" dirty="0">
                <a:solidFill>
                  <a:srgbClr val="FFFFFF"/>
                </a:solidFill>
                <a:latin typeface="Calibri Light"/>
              </a:rPr>
              <a:t>/2</a:t>
            </a:r>
            <a:r>
              <a:rPr lang="es-ES" sz="2600" b="0" i="1" strike="noStrike" spc="-1" dirty="0">
                <a:solidFill>
                  <a:srgbClr val="FFFFFF"/>
                </a:solidFill>
                <a:latin typeface="Calibri Light"/>
              </a:rPr>
              <a:t>)</a:t>
            </a:r>
            <a:endParaRPr lang="en-US" sz="2600" b="0" strike="noStrike" spc="-1" dirty="0">
              <a:latin typeface="Arial"/>
            </a:endParaRPr>
          </a:p>
        </p:txBody>
      </p:sp>
      <p:sp>
        <p:nvSpPr>
          <p:cNvPr id="233" name="Marcador de contenido 2"/>
          <p:cNvSpPr/>
          <p:nvPr/>
        </p:nvSpPr>
        <p:spPr>
          <a:xfrm>
            <a:off x="838080" y="2071080"/>
            <a:ext cx="10755360" cy="12808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rmAutofit/>
          </a:bodyPr>
          <a:lstStyle/>
          <a:p>
            <a:pPr marL="228600" indent="-228600">
              <a:lnSpc>
                <a:spcPct val="90000"/>
              </a:lnSpc>
              <a:spcBef>
                <a:spcPts val="1001"/>
              </a:spcBef>
              <a:buClr>
                <a:srgbClr val="FFFFFF"/>
              </a:buClr>
              <a:buFont typeface="Arial"/>
              <a:buChar char="•"/>
            </a:pPr>
            <a:r>
              <a:rPr lang="es-ES" sz="2600" b="0" strike="noStrike" spc="-1" dirty="0">
                <a:solidFill>
                  <a:srgbClr val="FFFFFF"/>
                </a:solidFill>
                <a:latin typeface="Calibri"/>
                <a:ea typeface="DejaVu Sans"/>
              </a:rPr>
              <a:t>A</a:t>
            </a:r>
            <a:r>
              <a:rPr lang="en-150" sz="2600" b="0" strike="noStrike" spc="-1" dirty="0" err="1">
                <a:solidFill>
                  <a:srgbClr val="FFFFFF"/>
                </a:solidFill>
                <a:latin typeface="Calibri"/>
                <a:ea typeface="DejaVu Sans"/>
              </a:rPr>
              <a:t>lpha</a:t>
            </a:r>
            <a:r>
              <a:rPr lang="en-150" sz="2600" b="0" strike="noStrike" spc="-1" dirty="0">
                <a:solidFill>
                  <a:srgbClr val="FFFFFF"/>
                </a:solidFill>
                <a:latin typeface="Calibri"/>
                <a:ea typeface="DejaVu Sans"/>
              </a:rPr>
              <a:t>-beta pruning is just a smarter minimax:</a:t>
            </a:r>
            <a:br>
              <a:rPr sz="2600" dirty="0"/>
            </a:br>
            <a:r>
              <a:rPr lang="en-150" sz="2600" b="0" strike="noStrike" spc="-1" dirty="0">
                <a:solidFill>
                  <a:srgbClr val="FFFFFF"/>
                </a:solidFill>
                <a:latin typeface="Calibri"/>
                <a:ea typeface="DejaVu Sans"/>
              </a:rPr>
              <a:t>	- reaches t</a:t>
            </a:r>
            <a:r>
              <a:rPr lang="es-ES" sz="2600" b="0" strike="noStrike" spc="-1" dirty="0">
                <a:solidFill>
                  <a:srgbClr val="FFFFFF"/>
                </a:solidFill>
                <a:latin typeface="Calibri"/>
                <a:ea typeface="DejaVu Sans"/>
              </a:rPr>
              <a:t>he</a:t>
            </a:r>
            <a:r>
              <a:rPr lang="en-150" sz="2600" b="0" strike="noStrike" spc="-1" dirty="0">
                <a:solidFill>
                  <a:srgbClr val="FFFFFF"/>
                </a:solidFill>
                <a:latin typeface="Calibri"/>
                <a:ea typeface="DejaVu Sans"/>
              </a:rPr>
              <a:t> same results as minimax</a:t>
            </a:r>
            <a:br>
              <a:rPr sz="2600" dirty="0"/>
            </a:br>
            <a:r>
              <a:rPr lang="en-150" sz="2600" b="0" strike="noStrike" spc="-1" dirty="0">
                <a:solidFill>
                  <a:srgbClr val="FFFFFF"/>
                </a:solidFill>
                <a:latin typeface="Calibri"/>
                <a:ea typeface="DejaVu Sans"/>
              </a:rPr>
              <a:t>	- but faster</a:t>
            </a:r>
            <a:endParaRPr lang="en-US" sz="2600" b="0" strike="noStrike" spc="-1" dirty="0">
              <a:latin typeface="Arial"/>
            </a:endParaRPr>
          </a:p>
        </p:txBody>
      </p:sp>
    </p:spTree>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33"/>
                                        </p:tgtEl>
                                        <p:attrNameLst>
                                          <p:attrName>style.visibility</p:attrName>
                                        </p:attrNameLst>
                                      </p:cBhvr>
                                      <p:to>
                                        <p:strVal val="visible"/>
                                      </p:to>
                                    </p:set>
                                    <p:animEffect transition="in" filter="fade">
                                      <p:cBhvr>
                                        <p:cTn id="7" dur="500"/>
                                        <p:tgtEl>
                                          <p:spTgt spid="23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fill="hold" nodeType="clickEffect">
                                  <p:stCondLst>
                                    <p:cond delay="0"/>
                                  </p:stCondLst>
                                  <p:childTnLst>
                                    <p:set>
                                      <p:cBhvr>
                                        <p:cTn id="11" dur="1" fill="hold">
                                          <p:stCondLst>
                                            <p:cond delay="0"/>
                                          </p:stCondLst>
                                        </p:cTn>
                                        <p:tgtEl>
                                          <p:spTgt spid="232">
                                            <p:txEl>
                                              <p:pRg st="0" end="0"/>
                                            </p:txEl>
                                          </p:spTgt>
                                        </p:tgtEl>
                                        <p:attrNameLst>
                                          <p:attrName>style.visibility</p:attrName>
                                        </p:attrNameLst>
                                      </p:cBhvr>
                                      <p:to>
                                        <p:strVal val="visible"/>
                                      </p:to>
                                    </p:set>
                                    <p:animEffect transition="in" filter="fade">
                                      <p:cBhvr additive="repl">
                                        <p:cTn id="12" dur="500"/>
                                        <p:tgtEl>
                                          <p:spTgt spid="232">
                                            <p:txEl>
                                              <p:pRg st="0" end="0"/>
                                            </p:txEl>
                                          </p:spTgt>
                                        </p:tgtEl>
                                      </p:cBhvr>
                                    </p:animEffect>
                                  </p:childTnLst>
                                </p:cTn>
                              </p:par>
                              <p:par>
                                <p:cTn id="13" presetID="10" presetClass="entr" fill="hold" nodeType="withEffect">
                                  <p:stCondLst>
                                    <p:cond delay="0"/>
                                  </p:stCondLst>
                                  <p:childTnLst>
                                    <p:set>
                                      <p:cBhvr>
                                        <p:cTn id="14" dur="1" fill="hold">
                                          <p:stCondLst>
                                            <p:cond delay="0"/>
                                          </p:stCondLst>
                                        </p:cTn>
                                        <p:tgtEl>
                                          <p:spTgt spid="232">
                                            <p:txEl>
                                              <p:pRg st="1" end="1"/>
                                            </p:txEl>
                                          </p:spTgt>
                                        </p:tgtEl>
                                        <p:attrNameLst>
                                          <p:attrName>style.visibility</p:attrName>
                                        </p:attrNameLst>
                                      </p:cBhvr>
                                      <p:to>
                                        <p:strVal val="visible"/>
                                      </p:to>
                                    </p:set>
                                    <p:animEffect transition="in" filter="fade">
                                      <p:cBhvr additive="repl">
                                        <p:cTn id="15" dur="500"/>
                                        <p:tgtEl>
                                          <p:spTgt spid="23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3" grpId="0"/>
    </p:bldLst>
  </p:timing>
</p:sld>
</file>

<file path=ppt/slides/slide24.xml><?xml version="1.0" encoding="utf-8"?>
<p:sld xmlns:a="http://schemas.openxmlformats.org/drawingml/2006/main" xmlns:r="http://schemas.openxmlformats.org/officeDocument/2006/relationships" xmlns:p="http://schemas.openxmlformats.org/presentationml/2006/main">
  <p:cSld>
    <p:bg>
      <p:bgPr>
        <a:blipFill rotWithShape="0">
          <a:blip r:embed="rId2"/>
          <a:stretch/>
        </a:blipFill>
        <a:effectLst/>
      </p:bgPr>
    </p:bg>
    <p:spTree>
      <p:nvGrpSpPr>
        <p:cNvPr id="1" name=""/>
        <p:cNvGrpSpPr/>
        <p:nvPr/>
      </p:nvGrpSpPr>
      <p:grpSpPr>
        <a:xfrm>
          <a:off x="0" y="0"/>
          <a:ext cx="0" cy="0"/>
          <a:chOff x="0" y="0"/>
          <a:chExt cx="0" cy="0"/>
        </a:xfrm>
      </p:grpSpPr>
      <p:sp>
        <p:nvSpPr>
          <p:cNvPr id="234" name="PlaceHolder 1"/>
          <p:cNvSpPr>
            <a:spLocks noGrp="1"/>
          </p:cNvSpPr>
          <p:nvPr>
            <p:ph type="title"/>
          </p:nvPr>
        </p:nvSpPr>
        <p:spPr>
          <a:xfrm>
            <a:off x="3118320" y="1909440"/>
            <a:ext cx="5954760" cy="1518840"/>
          </a:xfrm>
          <a:prstGeom prst="rect">
            <a:avLst/>
          </a:prstGeom>
          <a:solidFill>
            <a:srgbClr val="000000"/>
          </a:solidFill>
          <a:ln w="0">
            <a:noFill/>
          </a:ln>
        </p:spPr>
        <p:txBody>
          <a:bodyPr lIns="0" tIns="0" rIns="0" bIns="0" anchor="ctr">
            <a:normAutofit/>
          </a:bodyPr>
          <a:lstStyle/>
          <a:p>
            <a:pPr algn="ctr">
              <a:lnSpc>
                <a:spcPct val="90000"/>
              </a:lnSpc>
              <a:buNone/>
            </a:pPr>
            <a:r>
              <a:rPr lang="en-150" sz="6000" b="0" strike="noStrike" spc="-1">
                <a:solidFill>
                  <a:srgbClr val="FFFFFF"/>
                </a:solidFill>
                <a:latin typeface="Calibri Light"/>
              </a:rPr>
              <a:t>Heuristics</a:t>
            </a:r>
            <a:endParaRPr lang="en-US" sz="6000" b="0" strike="noStrike" spc="-1">
              <a:latin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rotWithShape="0">
          <a:blip r:embed="rId3"/>
          <a:stretch/>
        </a:blipFill>
        <a:effectLst/>
      </p:bgPr>
    </p:bg>
    <p:spTree>
      <p:nvGrpSpPr>
        <p:cNvPr id="1" name=""/>
        <p:cNvGrpSpPr/>
        <p:nvPr/>
      </p:nvGrpSpPr>
      <p:grpSpPr>
        <a:xfrm>
          <a:off x="0" y="0"/>
          <a:ext cx="0" cy="0"/>
          <a:chOff x="0" y="0"/>
          <a:chExt cx="0" cy="0"/>
        </a:xfrm>
      </p:grpSpPr>
      <p:sp>
        <p:nvSpPr>
          <p:cNvPr id="235" name="PlaceHolder 1"/>
          <p:cNvSpPr>
            <a:spLocks noGrp="1"/>
          </p:cNvSpPr>
          <p:nvPr>
            <p:ph type="title"/>
          </p:nvPr>
        </p:nvSpPr>
        <p:spPr>
          <a:xfrm>
            <a:off x="838080" y="365040"/>
            <a:ext cx="10514880" cy="1324800"/>
          </a:xfrm>
          <a:prstGeom prst="rect">
            <a:avLst/>
          </a:prstGeom>
          <a:noFill/>
          <a:ln w="0">
            <a:noFill/>
          </a:ln>
        </p:spPr>
        <p:txBody>
          <a:bodyPr lIns="90000" tIns="45000" rIns="90000" bIns="45000" anchor="ctr">
            <a:noAutofit/>
          </a:bodyPr>
          <a:lstStyle/>
          <a:p>
            <a:pPr>
              <a:lnSpc>
                <a:spcPct val="90000"/>
              </a:lnSpc>
              <a:buNone/>
            </a:pPr>
            <a:r>
              <a:rPr lang="en-150" sz="4400" b="0" strike="noStrike" spc="-1">
                <a:solidFill>
                  <a:srgbClr val="FFFFFF"/>
                </a:solidFill>
                <a:latin typeface="Calibri Light"/>
              </a:rPr>
              <a:t>What is a heuristic?</a:t>
            </a:r>
            <a:endParaRPr lang="en-US" sz="4400" b="0" strike="noStrike" spc="-1">
              <a:latin typeface="Arial"/>
            </a:endParaRPr>
          </a:p>
        </p:txBody>
      </p:sp>
      <p:sp>
        <p:nvSpPr>
          <p:cNvPr id="236" name="PlaceHolder 2"/>
          <p:cNvSpPr>
            <a:spLocks noGrp="1"/>
          </p:cNvSpPr>
          <p:nvPr>
            <p:ph/>
          </p:nvPr>
        </p:nvSpPr>
        <p:spPr>
          <a:xfrm>
            <a:off x="838080" y="2071080"/>
            <a:ext cx="10755360" cy="4119480"/>
          </a:xfrm>
          <a:prstGeom prst="rect">
            <a:avLst/>
          </a:prstGeom>
          <a:noFill/>
          <a:ln w="0">
            <a:noFill/>
          </a:ln>
        </p:spPr>
        <p:txBody>
          <a:bodyPr lIns="90000" tIns="45000" rIns="90000" bIns="45000" anchor="t">
            <a:normAutofit fontScale="78500" lnSpcReduction="20000"/>
          </a:bodyPr>
          <a:lstStyle/>
          <a:p>
            <a:pPr marL="228600" indent="-228600">
              <a:lnSpc>
                <a:spcPct val="90000"/>
              </a:lnSpc>
              <a:spcBef>
                <a:spcPts val="1001"/>
              </a:spcBef>
              <a:buClr>
                <a:srgbClr val="FFFFFF"/>
              </a:buClr>
              <a:buFont typeface="Arial"/>
              <a:buChar char="•"/>
            </a:pPr>
            <a:r>
              <a:rPr lang="en-150" sz="3600" b="0" strike="noStrike" spc="-1" dirty="0">
                <a:solidFill>
                  <a:srgbClr val="FFFFFF"/>
                </a:solidFill>
                <a:latin typeface="Calibri"/>
              </a:rPr>
              <a:t>A shortcut that aids a search algorithm</a:t>
            </a:r>
            <a:endParaRPr lang="en-US" sz="3600" b="0" strike="noStrike" spc="-1" dirty="0">
              <a:latin typeface="Arial"/>
            </a:endParaRPr>
          </a:p>
          <a:p>
            <a:pPr>
              <a:lnSpc>
                <a:spcPct val="90000"/>
              </a:lnSpc>
              <a:spcBef>
                <a:spcPts val="1001"/>
              </a:spcBef>
              <a:buNone/>
            </a:pPr>
            <a:endParaRPr lang="en-US" sz="2600" b="0" strike="noStrike" spc="-1" dirty="0">
              <a:latin typeface="Arial"/>
            </a:endParaRPr>
          </a:p>
          <a:p>
            <a:pPr marL="228600" indent="-228600">
              <a:lnSpc>
                <a:spcPct val="90000"/>
              </a:lnSpc>
              <a:spcBef>
                <a:spcPts val="1001"/>
              </a:spcBef>
              <a:buClr>
                <a:srgbClr val="FFFFFF"/>
              </a:buClr>
              <a:buFont typeface="Arial"/>
              <a:buChar char="•"/>
            </a:pPr>
            <a:r>
              <a:rPr lang="en-150" sz="3600" b="0" strike="noStrike" spc="-1" dirty="0">
                <a:solidFill>
                  <a:srgbClr val="FFFFFF"/>
                </a:solidFill>
                <a:latin typeface="Calibri"/>
              </a:rPr>
              <a:t>Based on:</a:t>
            </a:r>
            <a:br>
              <a:rPr sz="3600" dirty="0"/>
            </a:br>
            <a:r>
              <a:rPr lang="en-150" sz="3600" b="0" strike="noStrike" spc="-1" dirty="0">
                <a:solidFill>
                  <a:srgbClr val="FFFFFF"/>
                </a:solidFill>
                <a:latin typeface="Calibri"/>
              </a:rPr>
              <a:t>	- Theoretical knowledge about the subject</a:t>
            </a:r>
            <a:br>
              <a:rPr sz="3600" dirty="0"/>
            </a:br>
            <a:r>
              <a:rPr lang="en-150" sz="3600" b="0" strike="noStrike" spc="-1" dirty="0">
                <a:solidFill>
                  <a:srgbClr val="FFFFFF"/>
                </a:solidFill>
                <a:latin typeface="Calibri"/>
              </a:rPr>
              <a:t>	- Real-world observation / empirical data</a:t>
            </a:r>
            <a:br>
              <a:rPr sz="3600" dirty="0"/>
            </a:br>
            <a:r>
              <a:rPr lang="en-150" sz="3600" b="0" strike="noStrike" spc="-1" dirty="0">
                <a:solidFill>
                  <a:srgbClr val="FFFFFF"/>
                </a:solidFill>
                <a:latin typeface="Calibri"/>
              </a:rPr>
              <a:t>	- Rules of thumb</a:t>
            </a:r>
            <a:endParaRPr lang="en-US" sz="3600" b="0" strike="noStrike" spc="-1" dirty="0">
              <a:latin typeface="Arial"/>
            </a:endParaRPr>
          </a:p>
          <a:p>
            <a:pPr>
              <a:lnSpc>
                <a:spcPct val="90000"/>
              </a:lnSpc>
              <a:spcBef>
                <a:spcPts val="1001"/>
              </a:spcBef>
              <a:buNone/>
            </a:pPr>
            <a:endParaRPr lang="en-US" sz="2600" b="0" strike="noStrike" spc="-1" dirty="0">
              <a:latin typeface="Arial"/>
            </a:endParaRPr>
          </a:p>
          <a:p>
            <a:pPr marL="228600" indent="-228600">
              <a:lnSpc>
                <a:spcPct val="90000"/>
              </a:lnSpc>
              <a:spcBef>
                <a:spcPts val="1001"/>
              </a:spcBef>
              <a:buClr>
                <a:srgbClr val="FFFFFF"/>
              </a:buClr>
              <a:buFont typeface="Arial"/>
              <a:buChar char="•"/>
            </a:pPr>
            <a:r>
              <a:rPr lang="en-150" sz="3600" b="0" strike="noStrike" spc="-1" dirty="0">
                <a:solidFill>
                  <a:srgbClr val="FFFFFF"/>
                </a:solidFill>
                <a:latin typeface="Calibri"/>
              </a:rPr>
              <a:t>Trade-off:</a:t>
            </a:r>
            <a:br>
              <a:rPr sz="3600" dirty="0"/>
            </a:br>
            <a:r>
              <a:rPr lang="en-150" sz="3600" b="0" strike="noStrike" spc="-1" dirty="0">
                <a:solidFill>
                  <a:srgbClr val="FFFFFF"/>
                </a:solidFill>
                <a:latin typeface="Calibri"/>
              </a:rPr>
              <a:t>	The answer given by a heuristic is not guaranteed to be optimal or complete,</a:t>
            </a:r>
            <a:br>
              <a:rPr sz="3600" dirty="0"/>
            </a:br>
            <a:r>
              <a:rPr lang="en-150" sz="3600" b="0" strike="noStrike" spc="-1" dirty="0">
                <a:solidFill>
                  <a:srgbClr val="FFFFFF"/>
                </a:solidFill>
                <a:latin typeface="Calibri"/>
              </a:rPr>
              <a:t>	but it will be quick and “close enough”</a:t>
            </a:r>
            <a:endParaRPr lang="en-US" sz="3600" b="0" strike="noStrike" spc="-1" dirty="0">
              <a:latin typeface="Arial"/>
            </a:endParaRPr>
          </a:p>
        </p:txBody>
      </p:sp>
    </p:spTree>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0" presetClass="entr" fill="hold" nodeType="clickEffect">
                                  <p:stCondLst>
                                    <p:cond delay="0"/>
                                  </p:stCondLst>
                                  <p:childTnLst>
                                    <p:set>
                                      <p:cBhvr>
                                        <p:cTn id="6" dur="1" fill="hold">
                                          <p:stCondLst>
                                            <p:cond delay="0"/>
                                          </p:stCondLst>
                                        </p:cTn>
                                        <p:tgtEl>
                                          <p:spTgt spid="236">
                                            <p:txEl>
                                              <p:pRg st="0" end="0"/>
                                            </p:txEl>
                                          </p:spTgt>
                                        </p:tgtEl>
                                        <p:attrNameLst>
                                          <p:attrName>style.visibility</p:attrName>
                                        </p:attrNameLst>
                                      </p:cBhvr>
                                      <p:to>
                                        <p:strVal val="visible"/>
                                      </p:to>
                                    </p:set>
                                    <p:animEffect transition="in" filter="fade">
                                      <p:cBhvr additive="repl">
                                        <p:cTn id="7" dur="500"/>
                                        <p:tgtEl>
                                          <p:spTgt spid="23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fill="hold" nodeType="clickEffect">
                                  <p:stCondLst>
                                    <p:cond delay="0"/>
                                  </p:stCondLst>
                                  <p:childTnLst>
                                    <p:set>
                                      <p:cBhvr>
                                        <p:cTn id="11" dur="1" fill="hold">
                                          <p:stCondLst>
                                            <p:cond delay="0"/>
                                          </p:stCondLst>
                                        </p:cTn>
                                        <p:tgtEl>
                                          <p:spTgt spid="236">
                                            <p:txEl>
                                              <p:pRg st="2" end="2"/>
                                            </p:txEl>
                                          </p:spTgt>
                                        </p:tgtEl>
                                        <p:attrNameLst>
                                          <p:attrName>style.visibility</p:attrName>
                                        </p:attrNameLst>
                                      </p:cBhvr>
                                      <p:to>
                                        <p:strVal val="visible"/>
                                      </p:to>
                                    </p:set>
                                    <p:animEffect transition="in" filter="fade">
                                      <p:cBhvr additive="repl">
                                        <p:cTn id="12" dur="500"/>
                                        <p:tgtEl>
                                          <p:spTgt spid="236">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fill="hold" nodeType="clickEffect">
                                  <p:stCondLst>
                                    <p:cond delay="0"/>
                                  </p:stCondLst>
                                  <p:childTnLst>
                                    <p:set>
                                      <p:cBhvr>
                                        <p:cTn id="16" dur="1" fill="hold">
                                          <p:stCondLst>
                                            <p:cond delay="0"/>
                                          </p:stCondLst>
                                        </p:cTn>
                                        <p:tgtEl>
                                          <p:spTgt spid="236">
                                            <p:txEl>
                                              <p:pRg st="4" end="4"/>
                                            </p:txEl>
                                          </p:spTgt>
                                        </p:tgtEl>
                                        <p:attrNameLst>
                                          <p:attrName>style.visibility</p:attrName>
                                        </p:attrNameLst>
                                      </p:cBhvr>
                                      <p:to>
                                        <p:strVal val="visible"/>
                                      </p:to>
                                    </p:set>
                                    <p:animEffect transition="in" filter="fade">
                                      <p:cBhvr additive="repl">
                                        <p:cTn id="17" dur="500"/>
                                        <p:tgtEl>
                                          <p:spTgt spid="23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blipFill rotWithShape="0">
          <a:blip r:embed="rId3"/>
          <a:stretch/>
        </a:blipFill>
        <a:effectLst/>
      </p:bgPr>
    </p:bg>
    <p:spTree>
      <p:nvGrpSpPr>
        <p:cNvPr id="1" name=""/>
        <p:cNvGrpSpPr/>
        <p:nvPr/>
      </p:nvGrpSpPr>
      <p:grpSpPr>
        <a:xfrm>
          <a:off x="0" y="0"/>
          <a:ext cx="0" cy="0"/>
          <a:chOff x="0" y="0"/>
          <a:chExt cx="0" cy="0"/>
        </a:xfrm>
      </p:grpSpPr>
      <p:sp>
        <p:nvSpPr>
          <p:cNvPr id="237" name="PlaceHolder 1"/>
          <p:cNvSpPr>
            <a:spLocks noGrp="1"/>
          </p:cNvSpPr>
          <p:nvPr>
            <p:ph type="title"/>
          </p:nvPr>
        </p:nvSpPr>
        <p:spPr>
          <a:xfrm>
            <a:off x="838080" y="365040"/>
            <a:ext cx="10514880" cy="1324800"/>
          </a:xfrm>
          <a:prstGeom prst="rect">
            <a:avLst/>
          </a:prstGeom>
          <a:noFill/>
          <a:ln w="0">
            <a:noFill/>
          </a:ln>
        </p:spPr>
        <p:txBody>
          <a:bodyPr lIns="90000" tIns="45000" rIns="90000" bIns="45000" anchor="ctr">
            <a:noAutofit/>
          </a:bodyPr>
          <a:lstStyle/>
          <a:p>
            <a:pPr>
              <a:lnSpc>
                <a:spcPct val="90000"/>
              </a:lnSpc>
              <a:buNone/>
            </a:pPr>
            <a:r>
              <a:rPr lang="en-150" sz="4400" b="0" strike="noStrike" spc="-1">
                <a:solidFill>
                  <a:srgbClr val="FFFFFF"/>
                </a:solidFill>
                <a:latin typeface="Calibri Light"/>
              </a:rPr>
              <a:t>Our heuristic: piece positioning</a:t>
            </a:r>
            <a:endParaRPr lang="en-US" sz="4400" b="0" strike="noStrike" spc="-1">
              <a:latin typeface="Arial"/>
            </a:endParaRPr>
          </a:p>
        </p:txBody>
      </p:sp>
      <p:sp>
        <p:nvSpPr>
          <p:cNvPr id="238" name="PlaceHolder 2"/>
          <p:cNvSpPr>
            <a:spLocks noGrp="1"/>
          </p:cNvSpPr>
          <p:nvPr>
            <p:ph/>
          </p:nvPr>
        </p:nvSpPr>
        <p:spPr>
          <a:xfrm>
            <a:off x="5617800" y="3745080"/>
            <a:ext cx="847080" cy="780480"/>
          </a:xfrm>
          <a:prstGeom prst="rect">
            <a:avLst/>
          </a:prstGeom>
          <a:noFill/>
          <a:ln w="0">
            <a:noFill/>
          </a:ln>
        </p:spPr>
        <p:txBody>
          <a:bodyPr lIns="90000" tIns="45000" rIns="90000" bIns="45000" anchor="t">
            <a:normAutofit/>
          </a:bodyPr>
          <a:lstStyle/>
          <a:p>
            <a:pPr algn="ctr">
              <a:lnSpc>
                <a:spcPct val="90000"/>
              </a:lnSpc>
              <a:spcBef>
                <a:spcPts val="1001"/>
              </a:spcBef>
              <a:buNone/>
              <a:tabLst>
                <a:tab pos="0" algn="l"/>
              </a:tabLst>
            </a:pPr>
            <a:r>
              <a:rPr lang="en-150" sz="3200" b="0" strike="noStrike" spc="-1">
                <a:solidFill>
                  <a:srgbClr val="FFFFFF"/>
                </a:solidFill>
                <a:latin typeface="Calibri"/>
              </a:rPr>
              <a:t>VS</a:t>
            </a:r>
            <a:endParaRPr lang="en-US" sz="3200" b="0" strike="noStrike" spc="-1">
              <a:latin typeface="Arial"/>
            </a:endParaRPr>
          </a:p>
        </p:txBody>
      </p:sp>
      <p:pic>
        <p:nvPicPr>
          <p:cNvPr id="239" name="Picture 6"/>
          <p:cNvPicPr/>
          <p:nvPr/>
        </p:nvPicPr>
        <p:blipFill>
          <a:blip r:embed="rId4"/>
          <a:stretch/>
        </p:blipFill>
        <p:spPr>
          <a:xfrm>
            <a:off x="838080" y="1906200"/>
            <a:ext cx="4190400" cy="4179600"/>
          </a:xfrm>
          <a:prstGeom prst="rect">
            <a:avLst/>
          </a:prstGeom>
          <a:ln w="0">
            <a:noFill/>
          </a:ln>
        </p:spPr>
      </p:pic>
      <p:pic>
        <p:nvPicPr>
          <p:cNvPr id="240" name="Picture 8"/>
          <p:cNvPicPr/>
          <p:nvPr/>
        </p:nvPicPr>
        <p:blipFill>
          <a:blip r:embed="rId5"/>
          <a:stretch/>
        </p:blipFill>
        <p:spPr>
          <a:xfrm>
            <a:off x="7156409" y="1906200"/>
            <a:ext cx="4186800" cy="4186800"/>
          </a:xfrm>
          <a:prstGeom prst="rect">
            <a:avLst/>
          </a:prstGeom>
          <a:ln w="0">
            <a:noFill/>
          </a:ln>
        </p:spPr>
      </p:pic>
      <p:pic>
        <p:nvPicPr>
          <p:cNvPr id="241" name="Picture 10"/>
          <p:cNvPicPr/>
          <p:nvPr/>
        </p:nvPicPr>
        <p:blipFill>
          <a:blip r:embed="rId6"/>
          <a:stretch/>
        </p:blipFill>
        <p:spPr>
          <a:xfrm>
            <a:off x="7152452" y="1906197"/>
            <a:ext cx="4186800" cy="4186800"/>
          </a:xfrm>
          <a:prstGeom prst="rect">
            <a:avLst/>
          </a:prstGeom>
          <a:ln w="0">
            <a:noFill/>
          </a:ln>
        </p:spPr>
      </p:pic>
      <p:pic>
        <p:nvPicPr>
          <p:cNvPr id="242" name="Picture 12"/>
          <p:cNvPicPr/>
          <p:nvPr/>
        </p:nvPicPr>
        <p:blipFill>
          <a:blip r:embed="rId7"/>
          <a:stretch/>
        </p:blipFill>
        <p:spPr>
          <a:xfrm>
            <a:off x="838080" y="1901910"/>
            <a:ext cx="4191120" cy="4178520"/>
          </a:xfrm>
          <a:prstGeom prst="rect">
            <a:avLst/>
          </a:prstGeom>
          <a:ln w="0">
            <a:noFill/>
          </a:ln>
        </p:spPr>
      </p:pic>
    </p:spTree>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0" presetClass="entr" fill="hold" nodeType="clickEffect">
                                  <p:stCondLst>
                                    <p:cond delay="0"/>
                                  </p:stCondLst>
                                  <p:childTnLst>
                                    <p:set>
                                      <p:cBhvr>
                                        <p:cTn id="6" dur="1" fill="hold">
                                          <p:stCondLst>
                                            <p:cond delay="0"/>
                                          </p:stCondLst>
                                        </p:cTn>
                                        <p:tgtEl>
                                          <p:spTgt spid="241"/>
                                        </p:tgtEl>
                                        <p:attrNameLst>
                                          <p:attrName>style.visibility</p:attrName>
                                        </p:attrNameLst>
                                      </p:cBhvr>
                                      <p:to>
                                        <p:strVal val="visible"/>
                                      </p:to>
                                    </p:set>
                                    <p:animEffect transition="in" filter="fade">
                                      <p:cBhvr additive="repl">
                                        <p:cTn id="7" dur="500"/>
                                        <p:tgtEl>
                                          <p:spTgt spid="241"/>
                                        </p:tgtEl>
                                      </p:cBhvr>
                                    </p:animEffect>
                                  </p:childTnLst>
                                </p:cTn>
                              </p:par>
                              <p:par>
                                <p:cTn id="8" presetID="10" presetClass="entr" fill="hold" nodeType="withEffect">
                                  <p:stCondLst>
                                    <p:cond delay="0"/>
                                  </p:stCondLst>
                                  <p:childTnLst>
                                    <p:set>
                                      <p:cBhvr>
                                        <p:cTn id="9" dur="1" fill="hold">
                                          <p:stCondLst>
                                            <p:cond delay="0"/>
                                          </p:stCondLst>
                                        </p:cTn>
                                        <p:tgtEl>
                                          <p:spTgt spid="242"/>
                                        </p:tgtEl>
                                        <p:attrNameLst>
                                          <p:attrName>style.visibility</p:attrName>
                                        </p:attrNameLst>
                                      </p:cBhvr>
                                      <p:to>
                                        <p:strVal val="visible"/>
                                      </p:to>
                                    </p:set>
                                    <p:animEffect transition="in" filter="fade">
                                      <p:cBhvr additive="repl">
                                        <p:cTn id="10" dur="500"/>
                                        <p:tgtEl>
                                          <p:spTgt spid="2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blipFill rotWithShape="0">
          <a:blip r:embed="rId3"/>
          <a:stretch/>
        </a:blipFill>
        <a:effectLst/>
      </p:bgPr>
    </p:bg>
    <p:spTree>
      <p:nvGrpSpPr>
        <p:cNvPr id="1" name=""/>
        <p:cNvGrpSpPr/>
        <p:nvPr/>
      </p:nvGrpSpPr>
      <p:grpSpPr>
        <a:xfrm>
          <a:off x="0" y="0"/>
          <a:ext cx="0" cy="0"/>
          <a:chOff x="0" y="0"/>
          <a:chExt cx="0" cy="0"/>
        </a:xfrm>
      </p:grpSpPr>
      <p:sp>
        <p:nvSpPr>
          <p:cNvPr id="243" name="PlaceHolder 1"/>
          <p:cNvSpPr>
            <a:spLocks noGrp="1"/>
          </p:cNvSpPr>
          <p:nvPr>
            <p:ph type="title"/>
          </p:nvPr>
        </p:nvSpPr>
        <p:spPr>
          <a:xfrm>
            <a:off x="838080" y="365040"/>
            <a:ext cx="10514880" cy="1324800"/>
          </a:xfrm>
          <a:prstGeom prst="rect">
            <a:avLst/>
          </a:prstGeom>
          <a:noFill/>
          <a:ln w="0">
            <a:noFill/>
          </a:ln>
        </p:spPr>
        <p:txBody>
          <a:bodyPr lIns="90000" tIns="45000" rIns="90000" bIns="45000" anchor="ctr">
            <a:noAutofit/>
          </a:bodyPr>
          <a:lstStyle/>
          <a:p>
            <a:pPr>
              <a:lnSpc>
                <a:spcPct val="90000"/>
              </a:lnSpc>
              <a:buNone/>
            </a:pPr>
            <a:r>
              <a:rPr lang="en-150" sz="4400" b="0" strike="noStrike" spc="-1">
                <a:solidFill>
                  <a:srgbClr val="FFFFFF"/>
                </a:solidFill>
                <a:latin typeface="Calibri Light"/>
              </a:rPr>
              <a:t>Our heuristic: piece positioning</a:t>
            </a:r>
            <a:endParaRPr lang="en-US" sz="4400" b="0" strike="noStrike" spc="-1">
              <a:latin typeface="Arial"/>
            </a:endParaRPr>
          </a:p>
        </p:txBody>
      </p:sp>
      <p:sp>
        <p:nvSpPr>
          <p:cNvPr id="244" name="PlaceHolder 2"/>
          <p:cNvSpPr>
            <a:spLocks noGrp="1"/>
          </p:cNvSpPr>
          <p:nvPr>
            <p:ph/>
          </p:nvPr>
        </p:nvSpPr>
        <p:spPr>
          <a:xfrm>
            <a:off x="5617800" y="3745080"/>
            <a:ext cx="847080" cy="780480"/>
          </a:xfrm>
          <a:prstGeom prst="rect">
            <a:avLst/>
          </a:prstGeom>
          <a:noFill/>
          <a:ln w="0">
            <a:noFill/>
          </a:ln>
        </p:spPr>
        <p:txBody>
          <a:bodyPr lIns="90000" tIns="45000" rIns="90000" bIns="45000" anchor="t">
            <a:normAutofit/>
          </a:bodyPr>
          <a:lstStyle/>
          <a:p>
            <a:pPr algn="ctr">
              <a:lnSpc>
                <a:spcPct val="90000"/>
              </a:lnSpc>
              <a:spcBef>
                <a:spcPts val="1001"/>
              </a:spcBef>
              <a:buNone/>
              <a:tabLst>
                <a:tab pos="0" algn="l"/>
              </a:tabLst>
            </a:pPr>
            <a:r>
              <a:rPr lang="en-150" sz="3200" b="0" strike="noStrike" spc="-1">
                <a:solidFill>
                  <a:srgbClr val="FFFFFF"/>
                </a:solidFill>
                <a:latin typeface="Calibri"/>
              </a:rPr>
              <a:t>VS</a:t>
            </a:r>
            <a:endParaRPr lang="en-US" sz="3200" b="0" strike="noStrike" spc="-1">
              <a:latin typeface="Arial"/>
            </a:endParaRPr>
          </a:p>
        </p:txBody>
      </p:sp>
      <p:pic>
        <p:nvPicPr>
          <p:cNvPr id="245" name="Picture 7"/>
          <p:cNvPicPr/>
          <p:nvPr/>
        </p:nvPicPr>
        <p:blipFill>
          <a:blip r:embed="rId4"/>
          <a:stretch/>
        </p:blipFill>
        <p:spPr>
          <a:xfrm>
            <a:off x="7152840" y="1906200"/>
            <a:ext cx="4187880" cy="4197240"/>
          </a:xfrm>
          <a:prstGeom prst="rect">
            <a:avLst/>
          </a:prstGeom>
          <a:ln w="0">
            <a:noFill/>
          </a:ln>
        </p:spPr>
      </p:pic>
      <p:pic>
        <p:nvPicPr>
          <p:cNvPr id="246" name="Picture 11"/>
          <p:cNvPicPr/>
          <p:nvPr/>
        </p:nvPicPr>
        <p:blipFill>
          <a:blip r:embed="rId5"/>
          <a:stretch/>
        </p:blipFill>
        <p:spPr>
          <a:xfrm>
            <a:off x="838080" y="1906200"/>
            <a:ext cx="4191120" cy="4197240"/>
          </a:xfrm>
          <a:prstGeom prst="rect">
            <a:avLst/>
          </a:prstGeom>
          <a:ln w="0">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rotWithShape="0">
          <a:blip r:embed="rId3"/>
          <a:stretch/>
        </a:blipFill>
        <a:effectLst/>
      </p:bgPr>
    </p:bg>
    <p:spTree>
      <p:nvGrpSpPr>
        <p:cNvPr id="1" name=""/>
        <p:cNvGrpSpPr/>
        <p:nvPr/>
      </p:nvGrpSpPr>
      <p:grpSpPr>
        <a:xfrm>
          <a:off x="0" y="0"/>
          <a:ext cx="0" cy="0"/>
          <a:chOff x="0" y="0"/>
          <a:chExt cx="0" cy="0"/>
        </a:xfrm>
      </p:grpSpPr>
      <p:pic>
        <p:nvPicPr>
          <p:cNvPr id="247" name="Picture 2"/>
          <p:cNvPicPr>
            <a:picLocks noChangeAspect="1"/>
          </p:cNvPicPr>
          <p:nvPr/>
        </p:nvPicPr>
        <p:blipFill>
          <a:blip r:embed="rId4"/>
          <a:stretch/>
        </p:blipFill>
        <p:spPr>
          <a:xfrm>
            <a:off x="2560319" y="-27450"/>
            <a:ext cx="7151345" cy="6990958"/>
          </a:xfrm>
          <a:prstGeom prst="rect">
            <a:avLst/>
          </a:prstGeom>
          <a:ln w="0">
            <a:noFill/>
          </a:ln>
        </p:spPr>
      </p:pic>
      <p:pic>
        <p:nvPicPr>
          <p:cNvPr id="248" name="Picture 1"/>
          <p:cNvPicPr/>
          <p:nvPr/>
        </p:nvPicPr>
        <p:blipFill>
          <a:blip r:embed="rId4"/>
          <a:srcRect t="71687" r="52355"/>
          <a:stretch/>
        </p:blipFill>
        <p:spPr>
          <a:xfrm>
            <a:off x="1371600" y="675360"/>
            <a:ext cx="9687960" cy="5627160"/>
          </a:xfrm>
          <a:prstGeom prst="rect">
            <a:avLst/>
          </a:prstGeom>
          <a:ln w="0">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blipFill rotWithShape="0">
          <a:blip r:embed="rId3"/>
          <a:stretch/>
        </a:blipFill>
        <a:effectLst/>
      </p:bgPr>
    </p:bg>
    <p:spTree>
      <p:nvGrpSpPr>
        <p:cNvPr id="1" name=""/>
        <p:cNvGrpSpPr/>
        <p:nvPr/>
      </p:nvGrpSpPr>
      <p:grpSpPr>
        <a:xfrm>
          <a:off x="0" y="0"/>
          <a:ext cx="0" cy="0"/>
          <a:chOff x="0" y="0"/>
          <a:chExt cx="0" cy="0"/>
        </a:xfrm>
      </p:grpSpPr>
      <p:pic>
        <p:nvPicPr>
          <p:cNvPr id="249" name="Picture 2"/>
          <p:cNvPicPr/>
          <p:nvPr/>
        </p:nvPicPr>
        <p:blipFill>
          <a:blip r:embed="rId4"/>
          <a:stretch/>
        </p:blipFill>
        <p:spPr>
          <a:xfrm>
            <a:off x="2861280" y="266760"/>
            <a:ext cx="6468840" cy="6323760"/>
          </a:xfrm>
          <a:prstGeom prst="rect">
            <a:avLst/>
          </a:prstGeom>
          <a:ln w="0">
            <a:noFill/>
          </a:ln>
        </p:spPr>
      </p:pic>
      <p:sp>
        <p:nvSpPr>
          <p:cNvPr id="250" name="Rectangle 1"/>
          <p:cNvSpPr/>
          <p:nvPr/>
        </p:nvSpPr>
        <p:spPr>
          <a:xfrm>
            <a:off x="2861280" y="266760"/>
            <a:ext cx="6468840" cy="6323760"/>
          </a:xfrm>
          <a:prstGeom prst="rect">
            <a:avLst/>
          </a:prstGeom>
          <a:solidFill>
            <a:schemeClr val="tx1">
              <a:alpha val="82000"/>
            </a:schemeClr>
          </a:solidFill>
          <a:ln>
            <a:noFill/>
          </a:ln>
        </p:spPr>
        <p:style>
          <a:lnRef idx="2">
            <a:schemeClr val="accent1">
              <a:shade val="50000"/>
            </a:schemeClr>
          </a:lnRef>
          <a:fillRef idx="1">
            <a:schemeClr val="accent1"/>
          </a:fillRef>
          <a:effectRef idx="0">
            <a:schemeClr val="accent1"/>
          </a:effectRef>
          <a:fontRef idx="minor"/>
        </p:style>
      </p:sp>
      <p:sp>
        <p:nvSpPr>
          <p:cNvPr id="251" name="PlaceHolder 1"/>
          <p:cNvSpPr>
            <a:spLocks noGrp="1"/>
          </p:cNvSpPr>
          <p:nvPr>
            <p:ph type="title"/>
          </p:nvPr>
        </p:nvSpPr>
        <p:spPr>
          <a:xfrm>
            <a:off x="838080" y="365040"/>
            <a:ext cx="10514880" cy="1324800"/>
          </a:xfrm>
          <a:prstGeom prst="rect">
            <a:avLst/>
          </a:prstGeom>
          <a:noFill/>
          <a:ln w="0">
            <a:noFill/>
          </a:ln>
        </p:spPr>
        <p:txBody>
          <a:bodyPr lIns="90000" tIns="45000" rIns="90000" bIns="45000" anchor="ctr">
            <a:noAutofit/>
          </a:bodyPr>
          <a:lstStyle/>
          <a:p>
            <a:pPr>
              <a:lnSpc>
                <a:spcPct val="90000"/>
              </a:lnSpc>
              <a:buNone/>
            </a:pPr>
            <a:r>
              <a:rPr lang="en-150" sz="4400" b="0" strike="noStrike" spc="-1">
                <a:solidFill>
                  <a:srgbClr val="FFFFFF"/>
                </a:solidFill>
                <a:latin typeface="Calibri Light"/>
              </a:rPr>
              <a:t>Improved evaluati</a:t>
            </a:r>
            <a:r>
              <a:rPr lang="es-ES" sz="4400" b="0" strike="noStrike" spc="-1">
                <a:solidFill>
                  <a:srgbClr val="FFFFFF"/>
                </a:solidFill>
                <a:latin typeface="Calibri Light"/>
              </a:rPr>
              <a:t>on</a:t>
            </a:r>
            <a:r>
              <a:rPr lang="en-150" sz="4400" b="0" strike="noStrike" spc="-1">
                <a:solidFill>
                  <a:srgbClr val="FFFFFF"/>
                </a:solidFill>
                <a:latin typeface="Calibri Light"/>
              </a:rPr>
              <a:t> function</a:t>
            </a:r>
            <a:endParaRPr lang="en-US" sz="4400" b="0" strike="noStrike" spc="-1">
              <a:latin typeface="Arial"/>
            </a:endParaRPr>
          </a:p>
        </p:txBody>
      </p:sp>
      <p:sp>
        <p:nvSpPr>
          <p:cNvPr id="252" name="PlaceHolder 2"/>
          <p:cNvSpPr>
            <a:spLocks noGrp="1"/>
          </p:cNvSpPr>
          <p:nvPr>
            <p:ph/>
          </p:nvPr>
        </p:nvSpPr>
        <p:spPr>
          <a:xfrm>
            <a:off x="838080" y="1747080"/>
            <a:ext cx="10755360" cy="4119480"/>
          </a:xfrm>
          <a:prstGeom prst="rect">
            <a:avLst/>
          </a:prstGeom>
          <a:noFill/>
          <a:ln w="0">
            <a:noFill/>
          </a:ln>
        </p:spPr>
        <p:txBody>
          <a:bodyPr lIns="90000" tIns="45000" rIns="90000" bIns="45000" anchor="t">
            <a:normAutofit/>
          </a:bodyPr>
          <a:lstStyle/>
          <a:p>
            <a:pPr marL="228600" indent="-228600">
              <a:lnSpc>
                <a:spcPct val="90000"/>
              </a:lnSpc>
              <a:spcBef>
                <a:spcPts val="1001"/>
              </a:spcBef>
              <a:buClr>
                <a:srgbClr val="FFFFFF"/>
              </a:buClr>
              <a:buFont typeface="Arial"/>
              <a:buChar char="•"/>
            </a:pPr>
            <a:r>
              <a:rPr lang="en-150" sz="2400" b="0" strike="noStrike" spc="-1">
                <a:solidFill>
                  <a:srgbClr val="FFFFFF"/>
                </a:solidFill>
                <a:latin typeface="Calibri"/>
              </a:rPr>
              <a:t>Based on the positioning of the piece, apply a modifier to its value </a:t>
            </a:r>
            <a:br>
              <a:rPr sz="2400"/>
            </a:br>
            <a:r>
              <a:rPr lang="en-150" sz="2400" b="0" strike="noStrike" spc="-1">
                <a:solidFill>
                  <a:srgbClr val="FFFFFF"/>
                </a:solidFill>
                <a:latin typeface="Calibri"/>
              </a:rPr>
              <a:t>according to the chart</a:t>
            </a:r>
            <a:endParaRPr lang="en-US" sz="2400" b="0" strike="noStrike" spc="-1">
              <a:latin typeface="Arial"/>
            </a:endParaRPr>
          </a:p>
        </p:txBody>
      </p:sp>
      <p:pic>
        <p:nvPicPr>
          <p:cNvPr id="253" name="Picture 4"/>
          <p:cNvPicPr/>
          <p:nvPr/>
        </p:nvPicPr>
        <p:blipFill>
          <a:blip r:embed="rId5"/>
          <a:stretch/>
        </p:blipFill>
        <p:spPr>
          <a:xfrm>
            <a:off x="6076800" y="2608200"/>
            <a:ext cx="2706120" cy="2702160"/>
          </a:xfrm>
          <a:prstGeom prst="rect">
            <a:avLst/>
          </a:prstGeom>
          <a:ln w="0">
            <a:noFill/>
          </a:ln>
        </p:spPr>
      </p:pic>
      <p:pic>
        <p:nvPicPr>
          <p:cNvPr id="254" name="Picture 5"/>
          <p:cNvPicPr/>
          <p:nvPr/>
        </p:nvPicPr>
        <p:blipFill>
          <a:blip r:embed="rId6"/>
          <a:stretch/>
        </p:blipFill>
        <p:spPr>
          <a:xfrm>
            <a:off x="9144000" y="2613960"/>
            <a:ext cx="2696400" cy="2696400"/>
          </a:xfrm>
          <a:prstGeom prst="rect">
            <a:avLst/>
          </a:prstGeom>
          <a:ln w="0">
            <a:noFill/>
          </a:ln>
        </p:spPr>
      </p:pic>
      <p:pic>
        <p:nvPicPr>
          <p:cNvPr id="255" name="Picture 7"/>
          <p:cNvPicPr/>
          <p:nvPr/>
        </p:nvPicPr>
        <p:blipFill>
          <a:blip r:embed="rId7"/>
          <a:stretch/>
        </p:blipFill>
        <p:spPr>
          <a:xfrm>
            <a:off x="229680" y="2971800"/>
            <a:ext cx="5553360" cy="3328920"/>
          </a:xfrm>
          <a:prstGeom prst="rect">
            <a:avLst/>
          </a:prstGeom>
          <a:ln w="0">
            <a:noFill/>
          </a:ln>
        </p:spPr>
      </p:pic>
      <p:sp>
        <p:nvSpPr>
          <p:cNvPr id="256" name="Marcador de contenido 2"/>
          <p:cNvSpPr/>
          <p:nvPr/>
        </p:nvSpPr>
        <p:spPr>
          <a:xfrm>
            <a:off x="6275880" y="5433840"/>
            <a:ext cx="2363040" cy="1327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rmAutofit/>
          </a:bodyPr>
          <a:lstStyle/>
          <a:p>
            <a:pPr algn="ctr">
              <a:lnSpc>
                <a:spcPct val="90000"/>
              </a:lnSpc>
              <a:spcBef>
                <a:spcPts val="1001"/>
              </a:spcBef>
              <a:buNone/>
              <a:tabLst>
                <a:tab pos="0" algn="l"/>
              </a:tabLst>
            </a:pPr>
            <a:r>
              <a:rPr lang="en-150" sz="2100" b="0" strike="noStrike" spc="-1">
                <a:solidFill>
                  <a:srgbClr val="FFFFFF"/>
                </a:solidFill>
                <a:latin typeface="Calibri"/>
                <a:ea typeface="DejaVu Sans"/>
              </a:rPr>
              <a:t>This knight is worth</a:t>
            </a:r>
            <a:br>
              <a:rPr sz="2100"/>
            </a:br>
            <a:r>
              <a:rPr lang="en-150" sz="2100" b="0" strike="noStrike" spc="-1">
                <a:solidFill>
                  <a:srgbClr val="FFFFFF"/>
                </a:solidFill>
                <a:latin typeface="Calibri"/>
                <a:ea typeface="DejaVu Sans"/>
              </a:rPr>
              <a:t>30 </a:t>
            </a:r>
            <a:r>
              <a:rPr lang="en-150" sz="2100" b="0" strike="noStrike" spc="-1">
                <a:solidFill>
                  <a:srgbClr val="00B050"/>
                </a:solidFill>
                <a:latin typeface="Calibri"/>
                <a:ea typeface="DejaVu Sans"/>
              </a:rPr>
              <a:t>+ 2 </a:t>
            </a:r>
            <a:r>
              <a:rPr lang="en-150" sz="2100" b="0" strike="noStrike" spc="-1">
                <a:solidFill>
                  <a:srgbClr val="FFFFFF"/>
                </a:solidFill>
                <a:latin typeface="Calibri"/>
                <a:ea typeface="DejaVu Sans"/>
              </a:rPr>
              <a:t>= 32 </a:t>
            </a:r>
            <a:endParaRPr lang="en-US" sz="2100" b="0" strike="noStrike" spc="-1">
              <a:latin typeface="Arial"/>
            </a:endParaRPr>
          </a:p>
        </p:txBody>
      </p:sp>
      <p:sp>
        <p:nvSpPr>
          <p:cNvPr id="257" name="Marcador de contenido 2"/>
          <p:cNvSpPr/>
          <p:nvPr/>
        </p:nvSpPr>
        <p:spPr>
          <a:xfrm>
            <a:off x="9336960" y="5433840"/>
            <a:ext cx="2359440" cy="13273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rmAutofit/>
          </a:bodyPr>
          <a:lstStyle/>
          <a:p>
            <a:pPr algn="ctr">
              <a:lnSpc>
                <a:spcPct val="90000"/>
              </a:lnSpc>
              <a:spcBef>
                <a:spcPts val="1001"/>
              </a:spcBef>
              <a:buNone/>
              <a:tabLst>
                <a:tab pos="0" algn="l"/>
              </a:tabLst>
            </a:pPr>
            <a:r>
              <a:rPr lang="en-150" sz="2100" b="0" strike="noStrike" spc="-1">
                <a:solidFill>
                  <a:srgbClr val="FFFFFF"/>
                </a:solidFill>
                <a:latin typeface="Calibri"/>
                <a:ea typeface="DejaVu Sans"/>
              </a:rPr>
              <a:t>This knight is worth</a:t>
            </a:r>
            <a:br>
              <a:rPr sz="2100"/>
            </a:br>
            <a:r>
              <a:rPr lang="en-150" sz="2100" b="0" strike="noStrike" spc="-1">
                <a:solidFill>
                  <a:srgbClr val="FFFFFF"/>
                </a:solidFill>
                <a:latin typeface="Calibri"/>
                <a:ea typeface="DejaVu Sans"/>
              </a:rPr>
              <a:t>30 </a:t>
            </a:r>
            <a:r>
              <a:rPr lang="en-150" sz="2100" b="0" strike="noStrike" spc="-1">
                <a:solidFill>
                  <a:srgbClr val="FF0000"/>
                </a:solidFill>
                <a:latin typeface="Calibri"/>
                <a:ea typeface="DejaVu Sans"/>
              </a:rPr>
              <a:t>- 5 </a:t>
            </a:r>
            <a:r>
              <a:rPr lang="en-150" sz="2100" b="0" strike="noStrike" spc="-1">
                <a:solidFill>
                  <a:srgbClr val="FFFFFF"/>
                </a:solidFill>
                <a:latin typeface="Calibri"/>
                <a:ea typeface="DejaVu Sans"/>
              </a:rPr>
              <a:t>= 25</a:t>
            </a:r>
            <a:endParaRPr lang="en-US" sz="2100" b="0" strike="noStrike" spc="-1">
              <a:latin typeface="Arial"/>
            </a:endParaRPr>
          </a:p>
        </p:txBody>
      </p:sp>
      <p:sp>
        <p:nvSpPr>
          <p:cNvPr id="258" name="Rectangle 10"/>
          <p:cNvSpPr/>
          <p:nvPr/>
        </p:nvSpPr>
        <p:spPr>
          <a:xfrm>
            <a:off x="3130560" y="4851720"/>
            <a:ext cx="494640" cy="236520"/>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p:style>
      </p:sp>
      <p:sp>
        <p:nvSpPr>
          <p:cNvPr id="259" name="Rectangle 11"/>
          <p:cNvSpPr/>
          <p:nvPr/>
        </p:nvSpPr>
        <p:spPr>
          <a:xfrm>
            <a:off x="7384680" y="3571200"/>
            <a:ext cx="418320" cy="437400"/>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p:style>
      </p:sp>
      <p:sp>
        <p:nvSpPr>
          <p:cNvPr id="260" name="Rectangle 12"/>
          <p:cNvSpPr/>
          <p:nvPr/>
        </p:nvSpPr>
        <p:spPr>
          <a:xfrm>
            <a:off x="9092520" y="4922280"/>
            <a:ext cx="418320" cy="43740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p:style>
      </p:sp>
      <p:sp>
        <p:nvSpPr>
          <p:cNvPr id="261" name="Rectangle 13"/>
          <p:cNvSpPr/>
          <p:nvPr/>
        </p:nvSpPr>
        <p:spPr>
          <a:xfrm>
            <a:off x="449640" y="5847120"/>
            <a:ext cx="494640" cy="23652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p:style>
      </p:sp>
    </p:spTree>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253"/>
                                        </p:tgtEl>
                                        <p:attrNameLst>
                                          <p:attrName>style.visibility</p:attrName>
                                        </p:attrNameLst>
                                      </p:cBhvr>
                                      <p:to>
                                        <p:strVal val="visible"/>
                                      </p:to>
                                    </p:set>
                                  </p:childTnLst>
                                </p:cTn>
                              </p:par>
                              <p:par>
                                <p:cTn id="7" presetID="1" presetClass="entr" fill="hold" nodeType="withEffect">
                                  <p:stCondLst>
                                    <p:cond delay="0"/>
                                  </p:stCondLst>
                                  <p:childTnLst>
                                    <p:set>
                                      <p:cBhvr>
                                        <p:cTn id="8" dur="1" fill="hold">
                                          <p:stCondLst>
                                            <p:cond delay="0"/>
                                          </p:stCondLst>
                                        </p:cTn>
                                        <p:tgtEl>
                                          <p:spTgt spid="25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fill="hold" nodeType="clickEffect">
                                  <p:stCondLst>
                                    <p:cond delay="0"/>
                                  </p:stCondLst>
                                  <p:childTnLst>
                                    <p:set>
                                      <p:cBhvr>
                                        <p:cTn id="12" dur="1" fill="hold">
                                          <p:stCondLst>
                                            <p:cond delay="0"/>
                                          </p:stCondLst>
                                        </p:cTn>
                                        <p:tgtEl>
                                          <p:spTgt spid="25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0" presetClass="entr" fill="hold" nodeType="clickEffect">
                                  <p:stCondLst>
                                    <p:cond delay="0"/>
                                  </p:stCondLst>
                                  <p:childTnLst>
                                    <p:set>
                                      <p:cBhvr>
                                        <p:cTn id="16" dur="1" fill="hold">
                                          <p:stCondLst>
                                            <p:cond delay="0"/>
                                          </p:stCondLst>
                                        </p:cTn>
                                        <p:tgtEl>
                                          <p:spTgt spid="258"/>
                                        </p:tgtEl>
                                        <p:attrNameLst>
                                          <p:attrName>style.visibility</p:attrName>
                                        </p:attrNameLst>
                                      </p:cBhvr>
                                      <p:to>
                                        <p:strVal val="visible"/>
                                      </p:to>
                                    </p:set>
                                    <p:animEffect transition="in" filter="fade">
                                      <p:cBhvr additive="repl">
                                        <p:cTn id="17" dur="500"/>
                                        <p:tgtEl>
                                          <p:spTgt spid="258"/>
                                        </p:tgtEl>
                                      </p:cBhvr>
                                    </p:animEffect>
                                  </p:childTnLst>
                                </p:cTn>
                              </p:par>
                              <p:par>
                                <p:cTn id="18" presetID="10" presetClass="entr" fill="hold" nodeType="withEffect">
                                  <p:stCondLst>
                                    <p:cond delay="0"/>
                                  </p:stCondLst>
                                  <p:childTnLst>
                                    <p:set>
                                      <p:cBhvr>
                                        <p:cTn id="19" dur="1" fill="hold">
                                          <p:stCondLst>
                                            <p:cond delay="0"/>
                                          </p:stCondLst>
                                        </p:cTn>
                                        <p:tgtEl>
                                          <p:spTgt spid="259"/>
                                        </p:tgtEl>
                                        <p:attrNameLst>
                                          <p:attrName>style.visibility</p:attrName>
                                        </p:attrNameLst>
                                      </p:cBhvr>
                                      <p:to>
                                        <p:strVal val="visible"/>
                                      </p:to>
                                    </p:set>
                                    <p:animEffect transition="in" filter="fade">
                                      <p:cBhvr additive="repl">
                                        <p:cTn id="20" dur="500"/>
                                        <p:tgtEl>
                                          <p:spTgt spid="259"/>
                                        </p:tgtEl>
                                      </p:cBhvr>
                                    </p:animEffect>
                                  </p:childTnLst>
                                </p:cTn>
                              </p:par>
                              <p:par>
                                <p:cTn id="21" presetID="10" presetClass="entr" fill="hold" nodeType="withEffect">
                                  <p:stCondLst>
                                    <p:cond delay="0"/>
                                  </p:stCondLst>
                                  <p:childTnLst>
                                    <p:set>
                                      <p:cBhvr>
                                        <p:cTn id="22" dur="1" fill="hold">
                                          <p:stCondLst>
                                            <p:cond delay="0"/>
                                          </p:stCondLst>
                                        </p:cTn>
                                        <p:tgtEl>
                                          <p:spTgt spid="256"/>
                                        </p:tgtEl>
                                        <p:attrNameLst>
                                          <p:attrName>style.visibility</p:attrName>
                                        </p:attrNameLst>
                                      </p:cBhvr>
                                      <p:to>
                                        <p:strVal val="visible"/>
                                      </p:to>
                                    </p:set>
                                    <p:animEffect transition="in" filter="fade">
                                      <p:cBhvr additive="repl">
                                        <p:cTn id="23" dur="500"/>
                                        <p:tgtEl>
                                          <p:spTgt spid="256"/>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fill="hold" nodeType="clickEffect">
                                  <p:stCondLst>
                                    <p:cond delay="0"/>
                                  </p:stCondLst>
                                  <p:childTnLst>
                                    <p:set>
                                      <p:cBhvr>
                                        <p:cTn id="27" dur="1" fill="hold">
                                          <p:stCondLst>
                                            <p:cond delay="0"/>
                                          </p:stCondLst>
                                        </p:cTn>
                                        <p:tgtEl>
                                          <p:spTgt spid="261"/>
                                        </p:tgtEl>
                                        <p:attrNameLst>
                                          <p:attrName>style.visibility</p:attrName>
                                        </p:attrNameLst>
                                      </p:cBhvr>
                                      <p:to>
                                        <p:strVal val="visible"/>
                                      </p:to>
                                    </p:set>
                                    <p:animEffect transition="in" filter="fade">
                                      <p:cBhvr additive="repl">
                                        <p:cTn id="28" dur="500"/>
                                        <p:tgtEl>
                                          <p:spTgt spid="261"/>
                                        </p:tgtEl>
                                      </p:cBhvr>
                                    </p:animEffect>
                                  </p:childTnLst>
                                </p:cTn>
                              </p:par>
                              <p:par>
                                <p:cTn id="29" presetID="10" presetClass="entr" fill="hold" nodeType="withEffect">
                                  <p:stCondLst>
                                    <p:cond delay="0"/>
                                  </p:stCondLst>
                                  <p:childTnLst>
                                    <p:set>
                                      <p:cBhvr>
                                        <p:cTn id="30" dur="1" fill="hold">
                                          <p:stCondLst>
                                            <p:cond delay="0"/>
                                          </p:stCondLst>
                                        </p:cTn>
                                        <p:tgtEl>
                                          <p:spTgt spid="260"/>
                                        </p:tgtEl>
                                        <p:attrNameLst>
                                          <p:attrName>style.visibility</p:attrName>
                                        </p:attrNameLst>
                                      </p:cBhvr>
                                      <p:to>
                                        <p:strVal val="visible"/>
                                      </p:to>
                                    </p:set>
                                    <p:animEffect transition="in" filter="fade">
                                      <p:cBhvr additive="repl">
                                        <p:cTn id="31" dur="500"/>
                                        <p:tgtEl>
                                          <p:spTgt spid="260"/>
                                        </p:tgtEl>
                                      </p:cBhvr>
                                    </p:animEffect>
                                  </p:childTnLst>
                                </p:cTn>
                              </p:par>
                              <p:par>
                                <p:cTn id="32" presetID="10" presetClass="entr" fill="hold" nodeType="withEffect">
                                  <p:stCondLst>
                                    <p:cond delay="0"/>
                                  </p:stCondLst>
                                  <p:childTnLst>
                                    <p:set>
                                      <p:cBhvr>
                                        <p:cTn id="33" dur="1" fill="hold">
                                          <p:stCondLst>
                                            <p:cond delay="0"/>
                                          </p:stCondLst>
                                        </p:cTn>
                                        <p:tgtEl>
                                          <p:spTgt spid="257"/>
                                        </p:tgtEl>
                                        <p:attrNameLst>
                                          <p:attrName>style.visibility</p:attrName>
                                        </p:attrNameLst>
                                      </p:cBhvr>
                                      <p:to>
                                        <p:strVal val="visible"/>
                                      </p:to>
                                    </p:set>
                                    <p:animEffect transition="in" filter="fade">
                                      <p:cBhvr additive="repl">
                                        <p:cTn id="34" dur="500"/>
                                        <p:tgtEl>
                                          <p:spTgt spid="2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0">
          <a:blip r:embed="rId2"/>
          <a:stretch/>
        </a:blipFill>
        <a:effectLst/>
      </p:bgPr>
    </p:bg>
    <p:spTree>
      <p:nvGrpSpPr>
        <p:cNvPr id="1" name=""/>
        <p:cNvGrpSpPr/>
        <p:nvPr/>
      </p:nvGrpSpPr>
      <p:grpSpPr>
        <a:xfrm>
          <a:off x="0" y="0"/>
          <a:ext cx="0" cy="0"/>
          <a:chOff x="0" y="0"/>
          <a:chExt cx="0" cy="0"/>
        </a:xfrm>
      </p:grpSpPr>
      <p:sp>
        <p:nvSpPr>
          <p:cNvPr id="91" name="PlaceHolder 1"/>
          <p:cNvSpPr>
            <a:spLocks noGrp="1"/>
          </p:cNvSpPr>
          <p:nvPr>
            <p:ph type="title"/>
          </p:nvPr>
        </p:nvSpPr>
        <p:spPr>
          <a:xfrm>
            <a:off x="879480" y="2122560"/>
            <a:ext cx="10432080" cy="1518840"/>
          </a:xfrm>
          <a:prstGeom prst="rect">
            <a:avLst/>
          </a:prstGeom>
          <a:solidFill>
            <a:srgbClr val="000000"/>
          </a:solidFill>
          <a:ln w="0">
            <a:noFill/>
          </a:ln>
        </p:spPr>
        <p:txBody>
          <a:bodyPr lIns="0" tIns="0" rIns="0" bIns="0" anchor="ctr">
            <a:noAutofit/>
          </a:bodyPr>
          <a:lstStyle/>
          <a:p>
            <a:pPr algn="ctr">
              <a:lnSpc>
                <a:spcPct val="90000"/>
              </a:lnSpc>
              <a:buNone/>
            </a:pPr>
            <a:r>
              <a:rPr lang="en-150" sz="4800" b="0" strike="noStrike" spc="-1">
                <a:solidFill>
                  <a:srgbClr val="FFFFFF"/>
                </a:solidFill>
                <a:latin typeface="Calibri Light"/>
              </a:rPr>
              <a:t>Our implementation of chess (as a game)</a:t>
            </a:r>
            <a:endParaRPr lang="en-US" sz="4800" b="0" strike="noStrike" spc="-1">
              <a:latin typeface="Aria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rotWithShape="0">
          <a:blip r:embed="rId3"/>
          <a:stretch/>
        </a:blipFill>
        <a:effectLst/>
      </p:bgPr>
    </p:bg>
    <p:spTree>
      <p:nvGrpSpPr>
        <p:cNvPr id="1" name=""/>
        <p:cNvGrpSpPr/>
        <p:nvPr/>
      </p:nvGrpSpPr>
      <p:grpSpPr>
        <a:xfrm>
          <a:off x="0" y="0"/>
          <a:ext cx="0" cy="0"/>
          <a:chOff x="0" y="0"/>
          <a:chExt cx="0" cy="0"/>
        </a:xfrm>
      </p:grpSpPr>
      <p:sp>
        <p:nvSpPr>
          <p:cNvPr id="262" name="Título 1"/>
          <p:cNvSpPr/>
          <p:nvPr/>
        </p:nvSpPr>
        <p:spPr>
          <a:xfrm>
            <a:off x="2220840" y="2363400"/>
            <a:ext cx="7607520" cy="2130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90000"/>
              </a:lnSpc>
              <a:buNone/>
            </a:pPr>
            <a:r>
              <a:rPr lang="en-150" sz="4400" b="0" strike="noStrike" spc="-1">
                <a:solidFill>
                  <a:srgbClr val="FFFFFF"/>
                </a:solidFill>
                <a:latin typeface="Calibri Light"/>
                <a:ea typeface="DejaVu Sans"/>
              </a:rPr>
              <a:t>Demo time!</a:t>
            </a:r>
            <a:br>
              <a:rPr sz="4400"/>
            </a:br>
            <a:endParaRPr lang="en-US" sz="4400" b="0" strike="noStrike" spc="-1">
              <a:latin typeface="Arial"/>
            </a:endParaRPr>
          </a:p>
          <a:p>
            <a:pPr algn="ctr">
              <a:lnSpc>
                <a:spcPct val="90000"/>
              </a:lnSpc>
              <a:buNone/>
            </a:pPr>
            <a:r>
              <a:rPr lang="en-150" sz="4400" b="0" strike="noStrike" spc="-1">
                <a:solidFill>
                  <a:srgbClr val="FFFFFF"/>
                </a:solidFill>
                <a:latin typeface="Calibri Light"/>
                <a:ea typeface="DejaVu Sans"/>
              </a:rPr>
              <a:t>Heuristics</a:t>
            </a:r>
            <a:endParaRPr lang="en-US" sz="4400" b="0" strike="noStrike" spc="-1">
              <a:latin typeface="Aria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rotWithShape="0">
          <a:blip r:embed="rId3"/>
          <a:stretch/>
        </a:blipFill>
        <a:effectLst/>
      </p:bgPr>
    </p:bg>
    <p:spTree>
      <p:nvGrpSpPr>
        <p:cNvPr id="1" name=""/>
        <p:cNvGrpSpPr/>
        <p:nvPr/>
      </p:nvGrpSpPr>
      <p:grpSpPr>
        <a:xfrm>
          <a:off x="0" y="0"/>
          <a:ext cx="0" cy="0"/>
          <a:chOff x="0" y="0"/>
          <a:chExt cx="0" cy="0"/>
        </a:xfrm>
      </p:grpSpPr>
      <p:sp>
        <p:nvSpPr>
          <p:cNvPr id="264" name="Marcador de contenido 1"/>
          <p:cNvSpPr/>
          <p:nvPr/>
        </p:nvSpPr>
        <p:spPr>
          <a:xfrm>
            <a:off x="838440" y="2299062"/>
            <a:ext cx="10755360" cy="4127864"/>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rmAutofit fontScale="92500" lnSpcReduction="10000"/>
          </a:bodyPr>
          <a:lstStyle/>
          <a:p>
            <a:pPr>
              <a:lnSpc>
                <a:spcPct val="90000"/>
              </a:lnSpc>
              <a:spcBef>
                <a:spcPts val="1001"/>
              </a:spcBef>
              <a:buNone/>
            </a:pPr>
            <a:endParaRPr lang="en-US" sz="3200" b="0" strike="noStrike" spc="-1" dirty="0">
              <a:latin typeface="Arial"/>
            </a:endParaRPr>
          </a:p>
          <a:p>
            <a:pPr marL="228600" indent="-228600">
              <a:lnSpc>
                <a:spcPct val="90000"/>
              </a:lnSpc>
              <a:spcBef>
                <a:spcPts val="1001"/>
              </a:spcBef>
              <a:buClr>
                <a:srgbClr val="FFFFFF"/>
              </a:buClr>
              <a:buFont typeface="Arial"/>
              <a:buChar char="•"/>
            </a:pPr>
            <a:r>
              <a:rPr lang="en-150" sz="3200" b="0" strike="noStrike" spc="-1" dirty="0">
                <a:solidFill>
                  <a:srgbClr val="FFFFFF"/>
                </a:solidFill>
                <a:latin typeface="Calibri"/>
              </a:rPr>
              <a:t>Any questions?</a:t>
            </a:r>
            <a:endParaRPr lang="en-US" sz="3200" b="0" strike="noStrike" spc="-1" dirty="0">
              <a:latin typeface="Arial"/>
            </a:endParaRPr>
          </a:p>
          <a:p>
            <a:pPr>
              <a:lnSpc>
                <a:spcPct val="90000"/>
              </a:lnSpc>
              <a:spcBef>
                <a:spcPts val="1001"/>
              </a:spcBef>
              <a:buNone/>
            </a:pPr>
            <a:endParaRPr lang="en-US" sz="2400" b="0" strike="noStrike" spc="-1" dirty="0">
              <a:latin typeface="Arial"/>
            </a:endParaRPr>
          </a:p>
          <a:p>
            <a:pPr marL="228600" indent="-228600">
              <a:lnSpc>
                <a:spcPct val="90000"/>
              </a:lnSpc>
              <a:spcBef>
                <a:spcPts val="1001"/>
              </a:spcBef>
              <a:buClr>
                <a:srgbClr val="FFFFFF"/>
              </a:buClr>
              <a:buFont typeface="Arial"/>
              <a:buChar char="•"/>
            </a:pPr>
            <a:r>
              <a:rPr lang="en-150" sz="3200" b="0" strike="noStrike" spc="-1" dirty="0">
                <a:solidFill>
                  <a:srgbClr val="FFFFFF"/>
                </a:solidFill>
                <a:latin typeface="Calibri"/>
              </a:rPr>
              <a:t>The code: </a:t>
            </a:r>
            <a:br>
              <a:rPr lang="en-150" sz="3200" spc="-1" dirty="0">
                <a:solidFill>
                  <a:srgbClr val="FFFFFF"/>
                </a:solidFill>
                <a:latin typeface="Calibri"/>
              </a:rPr>
            </a:br>
            <a:r>
              <a:rPr lang="en-150" sz="3200" b="0" u="sng" strike="noStrike" spc="-1" dirty="0">
                <a:solidFill>
                  <a:srgbClr val="0563C1"/>
                </a:solidFill>
                <a:uFillTx/>
                <a:latin typeface="Calibri"/>
                <a:hlinkClick r:id="rId4"/>
              </a:rPr>
              <a:t>https://github.com/andresgsol/winter-campus-2022-chess/</a:t>
            </a:r>
            <a:endParaRPr lang="en-150" sz="3200" b="0" u="sng" strike="noStrike" spc="-1" dirty="0">
              <a:solidFill>
                <a:srgbClr val="0563C1"/>
              </a:solidFill>
              <a:uFillTx/>
              <a:latin typeface="Calibri"/>
            </a:endParaRPr>
          </a:p>
          <a:p>
            <a:pPr marL="228600" indent="-228600">
              <a:lnSpc>
                <a:spcPct val="90000"/>
              </a:lnSpc>
              <a:spcBef>
                <a:spcPts val="1001"/>
              </a:spcBef>
              <a:buClr>
                <a:srgbClr val="FFFFFF"/>
              </a:buClr>
              <a:buFont typeface="Arial"/>
              <a:buChar char="•"/>
            </a:pPr>
            <a:endParaRPr lang="en-150" sz="3200" b="0" strike="noStrike" spc="-1" dirty="0">
              <a:solidFill>
                <a:srgbClr val="FFFFFF"/>
              </a:solidFill>
              <a:latin typeface="Calibri"/>
            </a:endParaRPr>
          </a:p>
          <a:p>
            <a:pPr marL="228600" indent="-228600">
              <a:lnSpc>
                <a:spcPct val="90000"/>
              </a:lnSpc>
              <a:spcBef>
                <a:spcPts val="1001"/>
              </a:spcBef>
              <a:buClr>
                <a:srgbClr val="FFFFFF"/>
              </a:buClr>
              <a:buFont typeface="Arial"/>
              <a:buChar char="•"/>
            </a:pPr>
            <a:r>
              <a:rPr lang="en-150" sz="3200" b="0" strike="noStrike" spc="-1" dirty="0">
                <a:solidFill>
                  <a:srgbClr val="FFFFFF"/>
                </a:solidFill>
                <a:latin typeface="Calibri"/>
              </a:rPr>
              <a:t>How to improve the algorithm further:</a:t>
            </a:r>
            <a:br>
              <a:rPr lang="en-150" sz="3200" b="0" strike="noStrike" spc="-1" dirty="0">
                <a:solidFill>
                  <a:srgbClr val="FFFFFF"/>
                </a:solidFill>
                <a:latin typeface="Calibri"/>
              </a:rPr>
            </a:br>
            <a:r>
              <a:rPr lang="es-ES" sz="3200" b="0" strike="noStrike" spc="-1" dirty="0">
                <a:solidFill>
                  <a:srgbClr val="FFFFFF"/>
                </a:solidFill>
                <a:latin typeface="Calibri"/>
                <a:hlinkClick r:id="rId5"/>
              </a:rPr>
              <a:t>https://en.wikipedia.org/wiki/Monte_Carlo_tree_search</a:t>
            </a:r>
            <a:br>
              <a:rPr lang="en-150" sz="3200" spc="-1" dirty="0">
                <a:solidFill>
                  <a:srgbClr val="FFFFFF"/>
                </a:solidFill>
                <a:latin typeface="Calibri"/>
              </a:rPr>
            </a:br>
            <a:r>
              <a:rPr lang="es-ES" sz="3200" spc="-1" dirty="0">
                <a:solidFill>
                  <a:srgbClr val="FFFFFF"/>
                </a:solidFill>
                <a:latin typeface="Calibri"/>
                <a:hlinkClick r:id="rId6"/>
              </a:rPr>
              <a:t>https://www.chessprogramming.org/Opening_Book</a:t>
            </a:r>
            <a:endParaRPr lang="en-150" sz="3200" u="sng" spc="-1" dirty="0">
              <a:solidFill>
                <a:srgbClr val="0563C1"/>
              </a:solidFill>
              <a:uFillTx/>
              <a:latin typeface="Arial"/>
            </a:endParaRPr>
          </a:p>
          <a:p>
            <a:pPr>
              <a:lnSpc>
                <a:spcPct val="90000"/>
              </a:lnSpc>
              <a:spcBef>
                <a:spcPts val="1001"/>
              </a:spcBef>
              <a:buClr>
                <a:srgbClr val="FFFFFF"/>
              </a:buClr>
            </a:pPr>
            <a:endParaRPr lang="en-150" sz="3200" b="0" u="sng" strike="noStrike" spc="-1" dirty="0">
              <a:solidFill>
                <a:srgbClr val="0563C1"/>
              </a:solidFill>
              <a:latin typeface="Arial"/>
            </a:endParaRPr>
          </a:p>
        </p:txBody>
      </p:sp>
      <p:sp>
        <p:nvSpPr>
          <p:cNvPr id="265" name="Rectangle 264"/>
          <p:cNvSpPr/>
          <p:nvPr/>
        </p:nvSpPr>
        <p:spPr>
          <a:xfrm>
            <a:off x="9455040" y="2746080"/>
            <a:ext cx="1974960" cy="3459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buNone/>
            </a:pPr>
            <a:endParaRPr lang="en-US" sz="2200" b="0" strike="noStrike" spc="-1" dirty="0">
              <a:solidFill>
                <a:schemeClr val="bg1"/>
              </a:solidFill>
              <a:latin typeface="Arial"/>
            </a:endParaRPr>
          </a:p>
        </p:txBody>
      </p:sp>
      <p:sp>
        <p:nvSpPr>
          <p:cNvPr id="266" name="Título 3"/>
          <p:cNvSpPr/>
          <p:nvPr/>
        </p:nvSpPr>
        <p:spPr>
          <a:xfrm>
            <a:off x="2220840" y="239400"/>
            <a:ext cx="7607520" cy="13010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90000"/>
              </a:lnSpc>
              <a:buNone/>
            </a:pPr>
            <a:r>
              <a:rPr lang="en-150" sz="4400" b="0" strike="noStrike" spc="-1">
                <a:solidFill>
                  <a:srgbClr val="FFFFFF"/>
                </a:solidFill>
                <a:latin typeface="Calibri Light"/>
                <a:ea typeface="DejaVu Sans"/>
              </a:rPr>
              <a:t>The end!</a:t>
            </a:r>
            <a:endParaRPr lang="en-US" sz="4400" b="0" strike="noStrike" spc="-1">
              <a:latin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0">
          <a:blip r:embed="rId3"/>
          <a:stretch/>
        </a:blipFill>
        <a:effectLst/>
      </p:bgPr>
    </p:bg>
    <p:spTree>
      <p:nvGrpSpPr>
        <p:cNvPr id="1" name=""/>
        <p:cNvGrpSpPr/>
        <p:nvPr/>
      </p:nvGrpSpPr>
      <p:grpSpPr>
        <a:xfrm>
          <a:off x="0" y="0"/>
          <a:ext cx="0" cy="0"/>
          <a:chOff x="0" y="0"/>
          <a:chExt cx="0" cy="0"/>
        </a:xfrm>
      </p:grpSpPr>
      <p:sp>
        <p:nvSpPr>
          <p:cNvPr id="92" name="PlaceHolder 1"/>
          <p:cNvSpPr>
            <a:spLocks noGrp="1"/>
          </p:cNvSpPr>
          <p:nvPr>
            <p:ph type="title"/>
          </p:nvPr>
        </p:nvSpPr>
        <p:spPr>
          <a:xfrm>
            <a:off x="2364480" y="1575720"/>
            <a:ext cx="4048560" cy="1324800"/>
          </a:xfrm>
          <a:prstGeom prst="rect">
            <a:avLst/>
          </a:prstGeom>
          <a:noFill/>
          <a:ln w="0">
            <a:noFill/>
          </a:ln>
        </p:spPr>
        <p:txBody>
          <a:bodyPr lIns="90000" tIns="45000" rIns="90000" bIns="45000" anchor="ctr">
            <a:normAutofit/>
          </a:bodyPr>
          <a:lstStyle/>
          <a:p>
            <a:pPr>
              <a:lnSpc>
                <a:spcPct val="90000"/>
              </a:lnSpc>
              <a:buNone/>
            </a:pPr>
            <a:r>
              <a:rPr lang="en-150" sz="3600" b="0" strike="noStrike" spc="-1">
                <a:solidFill>
                  <a:srgbClr val="FFFFFF"/>
                </a:solidFill>
                <a:latin typeface="Calibri Light"/>
              </a:rPr>
              <a:t>chess.js</a:t>
            </a:r>
            <a:endParaRPr lang="en-US" sz="3600" b="0" strike="noStrike" spc="-1">
              <a:latin typeface="Arial"/>
            </a:endParaRPr>
          </a:p>
        </p:txBody>
      </p:sp>
      <p:sp>
        <p:nvSpPr>
          <p:cNvPr id="93" name="PlaceHolder 2"/>
          <p:cNvSpPr>
            <a:spLocks noGrp="1"/>
          </p:cNvSpPr>
          <p:nvPr>
            <p:ph/>
          </p:nvPr>
        </p:nvSpPr>
        <p:spPr>
          <a:xfrm>
            <a:off x="932400" y="3669840"/>
            <a:ext cx="4820400" cy="1553040"/>
          </a:xfrm>
          <a:prstGeom prst="rect">
            <a:avLst/>
          </a:prstGeom>
          <a:noFill/>
          <a:ln w="0">
            <a:noFill/>
          </a:ln>
        </p:spPr>
        <p:txBody>
          <a:bodyPr lIns="90000" tIns="45000" rIns="90000" bIns="45000" anchor="t">
            <a:normAutofit/>
          </a:bodyPr>
          <a:lstStyle/>
          <a:p>
            <a:pPr>
              <a:lnSpc>
                <a:spcPct val="90000"/>
              </a:lnSpc>
              <a:spcBef>
                <a:spcPts val="1001"/>
              </a:spcBef>
              <a:buNone/>
              <a:tabLst>
                <a:tab pos="0" algn="l"/>
              </a:tabLst>
            </a:pPr>
            <a:r>
              <a:rPr lang="en-150" sz="2000" b="0" strike="noStrike" spc="-1">
                <a:solidFill>
                  <a:srgbClr val="CBC6C0"/>
                </a:solidFill>
                <a:latin typeface="Calibri"/>
              </a:rPr>
              <a:t>Implements chess rules and logic:</a:t>
            </a:r>
            <a:endParaRPr lang="en-US" sz="2000" b="0" strike="noStrike" spc="-1">
              <a:latin typeface="Arial"/>
            </a:endParaRPr>
          </a:p>
          <a:p>
            <a:pPr>
              <a:lnSpc>
                <a:spcPct val="90000"/>
              </a:lnSpc>
              <a:spcBef>
                <a:spcPts val="1001"/>
              </a:spcBef>
              <a:buNone/>
              <a:tabLst>
                <a:tab pos="0" algn="l"/>
              </a:tabLst>
            </a:pPr>
            <a:r>
              <a:rPr lang="en-150" sz="2000" b="0" strike="noStrike" spc="-1">
                <a:solidFill>
                  <a:srgbClr val="CBC6C0"/>
                </a:solidFill>
                <a:latin typeface="Calibri"/>
              </a:rPr>
              <a:t>- Keeps track of the game and the pieces</a:t>
            </a:r>
            <a:br>
              <a:rPr sz="2000"/>
            </a:br>
            <a:r>
              <a:rPr lang="en-150" sz="2000" b="0" strike="noStrike" spc="-1">
                <a:solidFill>
                  <a:srgbClr val="CBC6C0"/>
                </a:solidFill>
                <a:latin typeface="Calibri"/>
              </a:rPr>
              <a:t>- Validates moves inputted</a:t>
            </a:r>
            <a:br>
              <a:rPr sz="2000"/>
            </a:br>
            <a:r>
              <a:rPr lang="en-150" sz="2000" b="0" strike="noStrike" spc="-1">
                <a:solidFill>
                  <a:srgbClr val="CBC6C0"/>
                </a:solidFill>
                <a:latin typeface="Calibri"/>
              </a:rPr>
              <a:t>- Detects piece taking, checks, checkmates</a:t>
            </a:r>
            <a:endParaRPr lang="en-US" sz="2000" b="0" strike="noStrike" spc="-1">
              <a:latin typeface="Arial"/>
            </a:endParaRPr>
          </a:p>
        </p:txBody>
      </p:sp>
      <p:sp>
        <p:nvSpPr>
          <p:cNvPr id="94" name="Título 1"/>
          <p:cNvSpPr/>
          <p:nvPr/>
        </p:nvSpPr>
        <p:spPr>
          <a:xfrm>
            <a:off x="2291760" y="88200"/>
            <a:ext cx="7607520" cy="1324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90000"/>
              </a:lnSpc>
              <a:buNone/>
            </a:pPr>
            <a:r>
              <a:rPr lang="en-150" sz="4400" b="0" strike="noStrike" spc="-1">
                <a:solidFill>
                  <a:srgbClr val="FFFFFF"/>
                </a:solidFill>
                <a:latin typeface="Calibri Light"/>
                <a:ea typeface="DejaVu Sans"/>
              </a:rPr>
              <a:t>HTML + CSS + Javascript</a:t>
            </a:r>
            <a:endParaRPr lang="en-US" sz="4400" b="0" strike="noStrike" spc="-1">
              <a:latin typeface="Arial"/>
            </a:endParaRPr>
          </a:p>
        </p:txBody>
      </p:sp>
      <p:sp>
        <p:nvSpPr>
          <p:cNvPr id="95" name="Título 1"/>
          <p:cNvSpPr/>
          <p:nvPr/>
        </p:nvSpPr>
        <p:spPr>
          <a:xfrm>
            <a:off x="6038280" y="1585800"/>
            <a:ext cx="4293000" cy="1324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r">
              <a:lnSpc>
                <a:spcPct val="90000"/>
              </a:lnSpc>
              <a:buNone/>
            </a:pPr>
            <a:r>
              <a:rPr lang="en-150" sz="3600" b="0" strike="noStrike" spc="-1">
                <a:solidFill>
                  <a:srgbClr val="FFFFFF"/>
                </a:solidFill>
                <a:latin typeface="Calibri Light"/>
                <a:ea typeface="DejaVu Sans"/>
              </a:rPr>
              <a:t>chessboard.js</a:t>
            </a:r>
            <a:endParaRPr lang="en-US" sz="3600" b="0" strike="noStrike" spc="-1">
              <a:latin typeface="Arial"/>
            </a:endParaRPr>
          </a:p>
        </p:txBody>
      </p:sp>
      <p:sp>
        <p:nvSpPr>
          <p:cNvPr id="96" name="Abrir llave 5"/>
          <p:cNvSpPr/>
          <p:nvPr/>
        </p:nvSpPr>
        <p:spPr>
          <a:xfrm rot="5400000">
            <a:off x="5717520" y="-3001680"/>
            <a:ext cx="642240" cy="9034560"/>
          </a:xfrm>
          <a:prstGeom prst="leftBrace">
            <a:avLst>
              <a:gd name="adj1" fmla="val 8333"/>
              <a:gd name="adj2" fmla="val 50000"/>
            </a:avLst>
          </a:prstGeom>
          <a:noFill/>
          <a:ln>
            <a:solidFill>
              <a:srgbClr val="ED7D31"/>
            </a:solidFill>
          </a:ln>
        </p:spPr>
        <p:style>
          <a:lnRef idx="1">
            <a:schemeClr val="accent2"/>
          </a:lnRef>
          <a:fillRef idx="0">
            <a:schemeClr val="accent2"/>
          </a:fillRef>
          <a:effectRef idx="0">
            <a:schemeClr val="accent2"/>
          </a:effectRef>
          <a:fontRef idx="minor"/>
        </p:style>
      </p:sp>
      <p:sp>
        <p:nvSpPr>
          <p:cNvPr id="97" name="Abrir llave 6"/>
          <p:cNvSpPr/>
          <p:nvPr/>
        </p:nvSpPr>
        <p:spPr>
          <a:xfrm rot="5400000">
            <a:off x="2892960" y="697320"/>
            <a:ext cx="642240" cy="4562280"/>
          </a:xfrm>
          <a:prstGeom prst="leftBrace">
            <a:avLst>
              <a:gd name="adj1" fmla="val 8333"/>
              <a:gd name="adj2" fmla="val 50000"/>
            </a:avLst>
          </a:prstGeom>
          <a:noFill/>
          <a:ln>
            <a:solidFill>
              <a:srgbClr val="ED7D31"/>
            </a:solidFill>
          </a:ln>
        </p:spPr>
        <p:style>
          <a:lnRef idx="1">
            <a:schemeClr val="accent2"/>
          </a:lnRef>
          <a:fillRef idx="0">
            <a:schemeClr val="accent2"/>
          </a:fillRef>
          <a:effectRef idx="0">
            <a:schemeClr val="accent2"/>
          </a:effectRef>
          <a:fontRef idx="minor"/>
        </p:style>
      </p:sp>
      <p:sp>
        <p:nvSpPr>
          <p:cNvPr id="98" name="Abrir llave 7"/>
          <p:cNvSpPr/>
          <p:nvPr/>
        </p:nvSpPr>
        <p:spPr>
          <a:xfrm rot="5400000">
            <a:off x="8733600" y="697320"/>
            <a:ext cx="642240" cy="4562280"/>
          </a:xfrm>
          <a:prstGeom prst="leftBrace">
            <a:avLst>
              <a:gd name="adj1" fmla="val 8333"/>
              <a:gd name="adj2" fmla="val 50000"/>
            </a:avLst>
          </a:prstGeom>
          <a:noFill/>
          <a:ln>
            <a:solidFill>
              <a:srgbClr val="ED7D31"/>
            </a:solidFill>
          </a:ln>
        </p:spPr>
        <p:style>
          <a:lnRef idx="1">
            <a:schemeClr val="accent2"/>
          </a:lnRef>
          <a:fillRef idx="0">
            <a:schemeClr val="accent2"/>
          </a:fillRef>
          <a:effectRef idx="0">
            <a:schemeClr val="accent2"/>
          </a:effectRef>
          <a:fontRef idx="minor"/>
        </p:style>
      </p:sp>
      <p:sp>
        <p:nvSpPr>
          <p:cNvPr id="99" name="Marcador de contenido 2"/>
          <p:cNvSpPr/>
          <p:nvPr/>
        </p:nvSpPr>
        <p:spPr>
          <a:xfrm>
            <a:off x="7661520" y="3669840"/>
            <a:ext cx="2795760" cy="1073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rmAutofit/>
          </a:bodyPr>
          <a:lstStyle/>
          <a:p>
            <a:pPr>
              <a:lnSpc>
                <a:spcPct val="90000"/>
              </a:lnSpc>
              <a:spcBef>
                <a:spcPts val="1001"/>
              </a:spcBef>
              <a:buNone/>
              <a:tabLst>
                <a:tab pos="0" algn="l"/>
              </a:tabLst>
            </a:pPr>
            <a:r>
              <a:rPr lang="en-150" sz="2000" b="0" strike="noStrike" spc="-1">
                <a:solidFill>
                  <a:srgbClr val="CBC6C0"/>
                </a:solidFill>
                <a:latin typeface="Calibri"/>
                <a:ea typeface="DejaVu Sans"/>
              </a:rPr>
              <a:t> UI component:</a:t>
            </a:r>
            <a:endParaRPr lang="en-US" sz="2000" b="0" strike="noStrike" spc="-1">
              <a:latin typeface="Arial"/>
            </a:endParaRPr>
          </a:p>
          <a:p>
            <a:pPr>
              <a:lnSpc>
                <a:spcPct val="90000"/>
              </a:lnSpc>
              <a:spcBef>
                <a:spcPts val="1001"/>
              </a:spcBef>
              <a:buNone/>
              <a:tabLst>
                <a:tab pos="0" algn="l"/>
              </a:tabLst>
            </a:pPr>
            <a:r>
              <a:rPr lang="en-150" sz="2000" b="0" strike="noStrike" spc="-1">
                <a:solidFill>
                  <a:srgbClr val="CBC6C0"/>
                </a:solidFill>
                <a:latin typeface="Calibri"/>
                <a:ea typeface="DejaVu Sans"/>
              </a:rPr>
              <a:t>- Displays the game</a:t>
            </a:r>
            <a:br>
              <a:rPr sz="2000"/>
            </a:br>
            <a:r>
              <a:rPr lang="en-150" sz="2000" b="0" strike="noStrike" spc="-1">
                <a:solidFill>
                  <a:srgbClr val="CBC6C0"/>
                </a:solidFill>
                <a:latin typeface="Calibri"/>
                <a:ea typeface="DejaVu Sans"/>
              </a:rPr>
              <a:t>- GUI for making moves</a:t>
            </a:r>
            <a:endParaRPr lang="en-US" sz="2000" b="0" strike="noStrike" spc="-1">
              <a:latin typeface="Arial"/>
            </a:endParaRPr>
          </a:p>
          <a:p>
            <a:pPr>
              <a:lnSpc>
                <a:spcPct val="90000"/>
              </a:lnSpc>
              <a:spcBef>
                <a:spcPts val="1001"/>
              </a:spcBef>
              <a:buNone/>
              <a:tabLst>
                <a:tab pos="0" algn="l"/>
              </a:tabLst>
            </a:pPr>
            <a:endParaRPr lang="en-US" sz="2100" b="0" strike="noStrike" spc="-1">
              <a:latin typeface="Arial"/>
            </a:endParaRPr>
          </a:p>
        </p:txBody>
      </p:sp>
      <p:sp>
        <p:nvSpPr>
          <p:cNvPr id="100" name="Cerrar llave 10"/>
          <p:cNvSpPr/>
          <p:nvPr/>
        </p:nvSpPr>
        <p:spPr>
          <a:xfrm rot="5400000">
            <a:off x="5687640" y="127440"/>
            <a:ext cx="702000" cy="10990080"/>
          </a:xfrm>
          <a:prstGeom prst="rightBrace">
            <a:avLst>
              <a:gd name="adj1" fmla="val 8333"/>
              <a:gd name="adj2" fmla="val 50000"/>
            </a:avLst>
          </a:prstGeom>
          <a:noFill/>
          <a:ln>
            <a:solidFill>
              <a:srgbClr val="ED7D31"/>
            </a:solidFill>
          </a:ln>
        </p:spPr>
        <p:style>
          <a:lnRef idx="1">
            <a:schemeClr val="accent2"/>
          </a:lnRef>
          <a:fillRef idx="0">
            <a:schemeClr val="accent2"/>
          </a:fillRef>
          <a:effectRef idx="0">
            <a:schemeClr val="accent2"/>
          </a:effectRef>
          <a:fontRef idx="minor"/>
        </p:style>
      </p:sp>
      <p:sp>
        <p:nvSpPr>
          <p:cNvPr id="101" name="Título 1"/>
          <p:cNvSpPr/>
          <p:nvPr/>
        </p:nvSpPr>
        <p:spPr>
          <a:xfrm>
            <a:off x="542880" y="5623560"/>
            <a:ext cx="10990080" cy="1324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90000"/>
              </a:lnSpc>
              <a:buNone/>
            </a:pPr>
            <a:r>
              <a:rPr lang="en-150" sz="2400" b="0" strike="noStrike" spc="-1">
                <a:solidFill>
                  <a:srgbClr val="FFFFFF"/>
                </a:solidFill>
                <a:latin typeface="Calibri Light"/>
                <a:ea typeface="DejaVu Sans"/>
              </a:rPr>
              <a:t>They don’t do the “AI” - WE need to implement the opponent’s logic</a:t>
            </a:r>
            <a:endParaRPr lang="en-US" sz="2400" b="0" strike="noStrike" spc="-1">
              <a:latin typeface="Arial"/>
            </a:endParaRPr>
          </a:p>
        </p:txBody>
      </p:sp>
      <p:sp>
        <p:nvSpPr>
          <p:cNvPr id="102" name="Título 1"/>
          <p:cNvSpPr/>
          <p:nvPr/>
        </p:nvSpPr>
        <p:spPr>
          <a:xfrm>
            <a:off x="3972960" y="1584360"/>
            <a:ext cx="4048560" cy="1324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90000"/>
              </a:lnSpc>
              <a:buNone/>
            </a:pPr>
            <a:r>
              <a:rPr lang="en-150" sz="1800" b="0" strike="noStrike" spc="-1">
                <a:solidFill>
                  <a:srgbClr val="ED7D31"/>
                </a:solidFill>
                <a:latin typeface="Calibri Light"/>
                <a:ea typeface="DejaVu Sans"/>
              </a:rPr>
              <a:t>(open source libraries)</a:t>
            </a:r>
            <a:endParaRPr lang="en-US" sz="1800" b="0" strike="noStrike" spc="-1">
              <a:latin typeface="Arial"/>
            </a:endParaRPr>
          </a:p>
        </p:txBody>
      </p:sp>
    </p:spTree>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0" presetClass="entr" fill="hold" nodeType="clickEffect">
                                  <p:stCondLst>
                                    <p:cond delay="0"/>
                                  </p:stCondLst>
                                  <p:childTnLst>
                                    <p:set>
                                      <p:cBhvr>
                                        <p:cTn id="6" dur="1" fill="hold">
                                          <p:stCondLst>
                                            <p:cond delay="0"/>
                                          </p:stCondLst>
                                        </p:cTn>
                                        <p:tgtEl>
                                          <p:spTgt spid="96"/>
                                        </p:tgtEl>
                                        <p:attrNameLst>
                                          <p:attrName>style.visibility</p:attrName>
                                        </p:attrNameLst>
                                      </p:cBhvr>
                                      <p:to>
                                        <p:strVal val="visible"/>
                                      </p:to>
                                    </p:set>
                                    <p:animEffect transition="in" filter="fade">
                                      <p:cBhvr additive="repl">
                                        <p:cTn id="7" dur="500"/>
                                        <p:tgtEl>
                                          <p:spTgt spid="96"/>
                                        </p:tgtEl>
                                      </p:cBhvr>
                                    </p:animEffect>
                                  </p:childTnLst>
                                </p:cTn>
                              </p:par>
                              <p:par>
                                <p:cTn id="8" presetID="10" presetClass="entr" fill="hold" nodeType="withEffect">
                                  <p:stCondLst>
                                    <p:cond delay="0"/>
                                  </p:stCondLst>
                                  <p:childTnLst>
                                    <p:set>
                                      <p:cBhvr>
                                        <p:cTn id="9" dur="1" fill="hold">
                                          <p:stCondLst>
                                            <p:cond delay="0"/>
                                          </p:stCondLst>
                                        </p:cTn>
                                        <p:tgtEl>
                                          <p:spTgt spid="92"/>
                                        </p:tgtEl>
                                        <p:attrNameLst>
                                          <p:attrName>style.visibility</p:attrName>
                                        </p:attrNameLst>
                                      </p:cBhvr>
                                      <p:to>
                                        <p:strVal val="visible"/>
                                      </p:to>
                                    </p:set>
                                    <p:animEffect transition="in" filter="fade">
                                      <p:cBhvr additive="repl">
                                        <p:cTn id="10" dur="500"/>
                                        <p:tgtEl>
                                          <p:spTgt spid="92"/>
                                        </p:tgtEl>
                                      </p:cBhvr>
                                    </p:animEffect>
                                  </p:childTnLst>
                                </p:cTn>
                              </p:par>
                              <p:par>
                                <p:cTn id="11" presetID="10" presetClass="entr" fill="hold" nodeType="withEffect">
                                  <p:stCondLst>
                                    <p:cond delay="0"/>
                                  </p:stCondLst>
                                  <p:childTnLst>
                                    <p:set>
                                      <p:cBhvr>
                                        <p:cTn id="12" dur="1" fill="hold">
                                          <p:stCondLst>
                                            <p:cond delay="0"/>
                                          </p:stCondLst>
                                        </p:cTn>
                                        <p:tgtEl>
                                          <p:spTgt spid="95"/>
                                        </p:tgtEl>
                                        <p:attrNameLst>
                                          <p:attrName>style.visibility</p:attrName>
                                        </p:attrNameLst>
                                      </p:cBhvr>
                                      <p:to>
                                        <p:strVal val="visible"/>
                                      </p:to>
                                    </p:set>
                                    <p:animEffect transition="in" filter="fade">
                                      <p:cBhvr additive="repl">
                                        <p:cTn id="13" dur="500"/>
                                        <p:tgtEl>
                                          <p:spTgt spid="95"/>
                                        </p:tgtEl>
                                      </p:cBhvr>
                                    </p:animEffect>
                                  </p:childTnLst>
                                </p:cTn>
                              </p:par>
                            </p:childTnLst>
                          </p:cTn>
                        </p:par>
                        <p:par>
                          <p:cTn id="14" fill="hold">
                            <p:stCondLst>
                              <p:cond delay="500"/>
                            </p:stCondLst>
                            <p:childTnLst>
                              <p:par>
                                <p:cTn id="15" presetID="10" presetClass="entr" fill="hold" nodeType="afterEffect">
                                  <p:stCondLst>
                                    <p:cond delay="0"/>
                                  </p:stCondLst>
                                  <p:childTnLst>
                                    <p:set>
                                      <p:cBhvr>
                                        <p:cTn id="16" dur="1" fill="hold">
                                          <p:stCondLst>
                                            <p:cond delay="0"/>
                                          </p:stCondLst>
                                        </p:cTn>
                                        <p:tgtEl>
                                          <p:spTgt spid="102"/>
                                        </p:tgtEl>
                                        <p:attrNameLst>
                                          <p:attrName>style.visibility</p:attrName>
                                        </p:attrNameLst>
                                      </p:cBhvr>
                                      <p:to>
                                        <p:strVal val="visible"/>
                                      </p:to>
                                    </p:set>
                                    <p:animEffect transition="in" filter="fade">
                                      <p:cBhvr additive="repl">
                                        <p:cTn id="17" dur="500"/>
                                        <p:tgtEl>
                                          <p:spTgt spid="10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fill="hold" nodeType="clickEffect">
                                  <p:stCondLst>
                                    <p:cond delay="0"/>
                                  </p:stCondLst>
                                  <p:childTnLst>
                                    <p:set>
                                      <p:cBhvr>
                                        <p:cTn id="21" dur="1" fill="hold">
                                          <p:stCondLst>
                                            <p:cond delay="0"/>
                                          </p:stCondLst>
                                        </p:cTn>
                                        <p:tgtEl>
                                          <p:spTgt spid="97"/>
                                        </p:tgtEl>
                                        <p:attrNameLst>
                                          <p:attrName>style.visibility</p:attrName>
                                        </p:attrNameLst>
                                      </p:cBhvr>
                                      <p:to>
                                        <p:strVal val="visible"/>
                                      </p:to>
                                    </p:set>
                                    <p:animEffect transition="in" filter="fade">
                                      <p:cBhvr additive="repl">
                                        <p:cTn id="22" dur="500"/>
                                        <p:tgtEl>
                                          <p:spTgt spid="97"/>
                                        </p:tgtEl>
                                      </p:cBhvr>
                                    </p:animEffect>
                                  </p:childTnLst>
                                </p:cTn>
                              </p:par>
                              <p:par>
                                <p:cTn id="23" presetID="10" presetClass="entr" fill="hold" nodeType="withEffect">
                                  <p:stCondLst>
                                    <p:cond delay="0"/>
                                  </p:stCondLst>
                                  <p:childTnLst>
                                    <p:set>
                                      <p:cBhvr>
                                        <p:cTn id="24" dur="1" fill="hold">
                                          <p:stCondLst>
                                            <p:cond delay="0"/>
                                          </p:stCondLst>
                                        </p:cTn>
                                        <p:tgtEl>
                                          <p:spTgt spid="93">
                                            <p:txEl>
                                              <p:pRg st="1" end="1"/>
                                            </p:txEl>
                                          </p:spTgt>
                                        </p:tgtEl>
                                        <p:attrNameLst>
                                          <p:attrName>style.visibility</p:attrName>
                                        </p:attrNameLst>
                                      </p:cBhvr>
                                      <p:to>
                                        <p:strVal val="visible"/>
                                      </p:to>
                                    </p:set>
                                    <p:animEffect transition="in" filter="fade">
                                      <p:cBhvr additive="repl">
                                        <p:cTn id="25" dur="500"/>
                                        <p:tgtEl>
                                          <p:spTgt spid="93">
                                            <p:txEl>
                                              <p:pRg st="1" end="1"/>
                                            </p:txEl>
                                          </p:spTgt>
                                        </p:tgtEl>
                                      </p:cBhvr>
                                    </p:animEffect>
                                  </p:childTnLst>
                                </p:cTn>
                              </p:par>
                              <p:par>
                                <p:cTn id="26" presetID="10" presetClass="entr" fill="hold" nodeType="withEffect">
                                  <p:stCondLst>
                                    <p:cond delay="0"/>
                                  </p:stCondLst>
                                  <p:childTnLst>
                                    <p:set>
                                      <p:cBhvr>
                                        <p:cTn id="27" dur="1" fill="hold">
                                          <p:stCondLst>
                                            <p:cond delay="0"/>
                                          </p:stCondLst>
                                        </p:cTn>
                                        <p:tgtEl>
                                          <p:spTgt spid="93">
                                            <p:txEl>
                                              <p:pRg st="0" end="0"/>
                                            </p:txEl>
                                          </p:spTgt>
                                        </p:tgtEl>
                                        <p:attrNameLst>
                                          <p:attrName>style.visibility</p:attrName>
                                        </p:attrNameLst>
                                      </p:cBhvr>
                                      <p:to>
                                        <p:strVal val="visible"/>
                                      </p:to>
                                    </p:set>
                                    <p:animEffect transition="in" filter="fade">
                                      <p:cBhvr additive="repl">
                                        <p:cTn id="28" dur="500"/>
                                        <p:tgtEl>
                                          <p:spTgt spid="93">
                                            <p:txEl>
                                              <p:pRg st="0" end="0"/>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fill="hold" nodeType="clickEffect">
                                  <p:stCondLst>
                                    <p:cond delay="0"/>
                                  </p:stCondLst>
                                  <p:childTnLst>
                                    <p:set>
                                      <p:cBhvr>
                                        <p:cTn id="32" dur="1" fill="hold">
                                          <p:stCondLst>
                                            <p:cond delay="0"/>
                                          </p:stCondLst>
                                        </p:cTn>
                                        <p:tgtEl>
                                          <p:spTgt spid="98"/>
                                        </p:tgtEl>
                                        <p:attrNameLst>
                                          <p:attrName>style.visibility</p:attrName>
                                        </p:attrNameLst>
                                      </p:cBhvr>
                                      <p:to>
                                        <p:strVal val="visible"/>
                                      </p:to>
                                    </p:set>
                                    <p:animEffect transition="in" filter="fade">
                                      <p:cBhvr additive="repl">
                                        <p:cTn id="33" dur="500"/>
                                        <p:tgtEl>
                                          <p:spTgt spid="98"/>
                                        </p:tgtEl>
                                      </p:cBhvr>
                                    </p:animEffect>
                                  </p:childTnLst>
                                </p:cTn>
                              </p:par>
                              <p:par>
                                <p:cTn id="34" presetID="10" presetClass="entr" fill="hold" nodeType="withEffect">
                                  <p:stCondLst>
                                    <p:cond delay="0"/>
                                  </p:stCondLst>
                                  <p:childTnLst>
                                    <p:set>
                                      <p:cBhvr>
                                        <p:cTn id="35" dur="1" fill="hold">
                                          <p:stCondLst>
                                            <p:cond delay="0"/>
                                          </p:stCondLst>
                                        </p:cTn>
                                        <p:tgtEl>
                                          <p:spTgt spid="99"/>
                                        </p:tgtEl>
                                        <p:attrNameLst>
                                          <p:attrName>style.visibility</p:attrName>
                                        </p:attrNameLst>
                                      </p:cBhvr>
                                      <p:to>
                                        <p:strVal val="visible"/>
                                      </p:to>
                                    </p:set>
                                    <p:animEffect transition="in" filter="fade">
                                      <p:cBhvr additive="repl">
                                        <p:cTn id="36" dur="500"/>
                                        <p:tgtEl>
                                          <p:spTgt spid="99"/>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fill="hold" nodeType="clickEffect">
                                  <p:stCondLst>
                                    <p:cond delay="0"/>
                                  </p:stCondLst>
                                  <p:childTnLst>
                                    <p:set>
                                      <p:cBhvr>
                                        <p:cTn id="40" dur="1" fill="hold">
                                          <p:stCondLst>
                                            <p:cond delay="0"/>
                                          </p:stCondLst>
                                        </p:cTn>
                                        <p:tgtEl>
                                          <p:spTgt spid="101"/>
                                        </p:tgtEl>
                                        <p:attrNameLst>
                                          <p:attrName>style.visibility</p:attrName>
                                        </p:attrNameLst>
                                      </p:cBhvr>
                                      <p:to>
                                        <p:strVal val="visible"/>
                                      </p:to>
                                    </p:set>
                                    <p:animEffect transition="in" filter="fade">
                                      <p:cBhvr additive="repl">
                                        <p:cTn id="41" dur="500"/>
                                        <p:tgtEl>
                                          <p:spTgt spid="101"/>
                                        </p:tgtEl>
                                      </p:cBhvr>
                                    </p:animEffect>
                                  </p:childTnLst>
                                </p:cTn>
                              </p:par>
                              <p:par>
                                <p:cTn id="42" presetID="10" presetClass="entr" fill="hold" nodeType="withEffect">
                                  <p:stCondLst>
                                    <p:cond delay="0"/>
                                  </p:stCondLst>
                                  <p:childTnLst>
                                    <p:set>
                                      <p:cBhvr>
                                        <p:cTn id="43" dur="1" fill="hold">
                                          <p:stCondLst>
                                            <p:cond delay="0"/>
                                          </p:stCondLst>
                                        </p:cTn>
                                        <p:tgtEl>
                                          <p:spTgt spid="100"/>
                                        </p:tgtEl>
                                        <p:attrNameLst>
                                          <p:attrName>style.visibility</p:attrName>
                                        </p:attrNameLst>
                                      </p:cBhvr>
                                      <p:to>
                                        <p:strVal val="visible"/>
                                      </p:to>
                                    </p:set>
                                    <p:animEffect transition="in" filter="fade">
                                      <p:cBhvr additive="repl">
                                        <p:cTn id="44" dur="500"/>
                                        <p:tgtEl>
                                          <p:spTgt spid="1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0">
          <a:blip r:embed="rId3"/>
          <a:stretch/>
        </a:blipFill>
        <a:effectLst/>
      </p:bgPr>
    </p:bg>
    <p:spTree>
      <p:nvGrpSpPr>
        <p:cNvPr id="1" name=""/>
        <p:cNvGrpSpPr/>
        <p:nvPr/>
      </p:nvGrpSpPr>
      <p:grpSpPr>
        <a:xfrm>
          <a:off x="0" y="0"/>
          <a:ext cx="0" cy="0"/>
          <a:chOff x="0" y="0"/>
          <a:chExt cx="0" cy="0"/>
        </a:xfrm>
      </p:grpSpPr>
      <p:sp>
        <p:nvSpPr>
          <p:cNvPr id="103" name="Título 1"/>
          <p:cNvSpPr/>
          <p:nvPr/>
        </p:nvSpPr>
        <p:spPr>
          <a:xfrm>
            <a:off x="2220840" y="2363400"/>
            <a:ext cx="7607520" cy="2130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90000"/>
              </a:lnSpc>
              <a:buNone/>
            </a:pPr>
            <a:r>
              <a:rPr lang="en-150" sz="4400" b="0" strike="noStrike" spc="-1">
                <a:solidFill>
                  <a:srgbClr val="FFFFFF"/>
                </a:solidFill>
                <a:latin typeface="Calibri Light"/>
                <a:ea typeface="DejaVu Sans"/>
              </a:rPr>
              <a:t>Demo time!</a:t>
            </a:r>
            <a:br>
              <a:rPr sz="4400"/>
            </a:br>
            <a:endParaRPr lang="en-US" sz="4400" b="0" strike="noStrike" spc="-1">
              <a:latin typeface="Arial"/>
            </a:endParaRPr>
          </a:p>
          <a:p>
            <a:pPr algn="ctr">
              <a:lnSpc>
                <a:spcPct val="90000"/>
              </a:lnSpc>
              <a:buNone/>
            </a:pPr>
            <a:r>
              <a:rPr lang="en-150" sz="4400" b="0" strike="noStrike" spc="-1">
                <a:solidFill>
                  <a:srgbClr val="FFFFFF"/>
                </a:solidFill>
                <a:latin typeface="Calibri Light"/>
                <a:ea typeface="DejaVu Sans"/>
              </a:rPr>
              <a:t>A first look at the code</a:t>
            </a:r>
            <a:endParaRPr lang="en-US" sz="4400" b="0" strike="noStrike" spc="-1">
              <a:latin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0">
          <a:blip r:embed="rId3"/>
          <a:stretch/>
        </a:blipFill>
        <a:effectLst/>
      </p:bgPr>
    </p:bg>
    <p:spTree>
      <p:nvGrpSpPr>
        <p:cNvPr id="1" name=""/>
        <p:cNvGrpSpPr/>
        <p:nvPr/>
      </p:nvGrpSpPr>
      <p:grpSpPr>
        <a:xfrm>
          <a:off x="0" y="0"/>
          <a:ext cx="0" cy="0"/>
          <a:chOff x="0" y="0"/>
          <a:chExt cx="0" cy="0"/>
        </a:xfrm>
      </p:grpSpPr>
      <p:sp>
        <p:nvSpPr>
          <p:cNvPr id="104" name="PlaceHolder 1"/>
          <p:cNvSpPr>
            <a:spLocks noGrp="1"/>
          </p:cNvSpPr>
          <p:nvPr>
            <p:ph type="title"/>
          </p:nvPr>
        </p:nvSpPr>
        <p:spPr>
          <a:xfrm>
            <a:off x="838080" y="365040"/>
            <a:ext cx="10514880" cy="1324800"/>
          </a:xfrm>
          <a:prstGeom prst="rect">
            <a:avLst/>
          </a:prstGeom>
          <a:noFill/>
          <a:ln w="0">
            <a:noFill/>
          </a:ln>
        </p:spPr>
        <p:txBody>
          <a:bodyPr lIns="90000" tIns="45000" rIns="90000" bIns="45000" anchor="ctr">
            <a:noAutofit/>
          </a:bodyPr>
          <a:lstStyle/>
          <a:p>
            <a:pPr>
              <a:lnSpc>
                <a:spcPct val="90000"/>
              </a:lnSpc>
              <a:buNone/>
            </a:pPr>
            <a:r>
              <a:rPr lang="en-150" sz="4400" b="0" strike="noStrike" spc="-1">
                <a:solidFill>
                  <a:srgbClr val="FFFFFF"/>
                </a:solidFill>
                <a:latin typeface="Calibri Light"/>
              </a:rPr>
              <a:t>Why have a random algorithm?</a:t>
            </a:r>
            <a:endParaRPr lang="en-US" sz="4400" b="0" strike="noStrike" spc="-1">
              <a:latin typeface="Arial"/>
            </a:endParaRPr>
          </a:p>
        </p:txBody>
      </p:sp>
      <p:sp>
        <p:nvSpPr>
          <p:cNvPr id="105" name="PlaceHolder 2"/>
          <p:cNvSpPr>
            <a:spLocks noGrp="1"/>
          </p:cNvSpPr>
          <p:nvPr>
            <p:ph/>
          </p:nvPr>
        </p:nvSpPr>
        <p:spPr>
          <a:xfrm>
            <a:off x="838080" y="1997640"/>
            <a:ext cx="10514880" cy="4178880"/>
          </a:xfrm>
          <a:prstGeom prst="rect">
            <a:avLst/>
          </a:prstGeom>
          <a:noFill/>
          <a:ln w="0">
            <a:noFill/>
          </a:ln>
        </p:spPr>
        <p:txBody>
          <a:bodyPr lIns="90000" tIns="45000" rIns="90000" bIns="45000" anchor="t">
            <a:noAutofit/>
          </a:bodyPr>
          <a:lstStyle/>
          <a:p>
            <a:pPr marL="228600" indent="-228600">
              <a:lnSpc>
                <a:spcPct val="90000"/>
              </a:lnSpc>
              <a:spcBef>
                <a:spcPts val="1001"/>
              </a:spcBef>
              <a:buClr>
                <a:srgbClr val="FFFFFF"/>
              </a:buClr>
              <a:buFont typeface="Arial"/>
              <a:buChar char="•"/>
            </a:pPr>
            <a:r>
              <a:rPr lang="en-150" sz="2800" b="0" strike="noStrike" spc="-1">
                <a:solidFill>
                  <a:srgbClr val="FFFFFF"/>
                </a:solidFill>
                <a:latin typeface="Calibri"/>
              </a:rPr>
              <a:t>It serves as a reference against which to measure other algorithms</a:t>
            </a:r>
            <a:endParaRPr lang="en-US" sz="2800" b="0" strike="noStrike" spc="-1">
              <a:latin typeface="Arial"/>
            </a:endParaRPr>
          </a:p>
          <a:p>
            <a:pPr>
              <a:lnSpc>
                <a:spcPct val="90000"/>
              </a:lnSpc>
              <a:spcBef>
                <a:spcPts val="1001"/>
              </a:spcBef>
              <a:buNone/>
            </a:pPr>
            <a:endParaRPr lang="en-US" sz="2800" b="0" strike="noStrike" spc="-1">
              <a:latin typeface="Arial"/>
            </a:endParaRPr>
          </a:p>
          <a:p>
            <a:pPr marL="228600" indent="-228600">
              <a:lnSpc>
                <a:spcPct val="90000"/>
              </a:lnSpc>
              <a:spcBef>
                <a:spcPts val="1001"/>
              </a:spcBef>
              <a:buClr>
                <a:srgbClr val="FFFFFF"/>
              </a:buClr>
              <a:buFont typeface="Arial"/>
              <a:buChar char="•"/>
            </a:pPr>
            <a:r>
              <a:rPr lang="en-150" sz="2800" b="0" strike="noStrike" spc="-1">
                <a:solidFill>
                  <a:srgbClr val="FFFFFF"/>
                </a:solidFill>
                <a:latin typeface="Calibri"/>
              </a:rPr>
              <a:t>It serves as a stub: we can test if the program works without needing to implement an actual algorithm</a:t>
            </a:r>
            <a:endParaRPr lang="en-US" sz="2800" b="0" strike="noStrike" spc="-1">
              <a:latin typeface="Arial"/>
            </a:endParaRPr>
          </a:p>
        </p:txBody>
      </p:sp>
    </p:spTree>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0" presetClass="entr" fill="hold" nodeType="clickEffect">
                                  <p:stCondLst>
                                    <p:cond delay="0"/>
                                  </p:stCondLst>
                                  <p:childTnLst>
                                    <p:set>
                                      <p:cBhvr>
                                        <p:cTn id="6" dur="1" fill="hold">
                                          <p:stCondLst>
                                            <p:cond delay="0"/>
                                          </p:stCondLst>
                                        </p:cTn>
                                        <p:tgtEl>
                                          <p:spTgt spid="105">
                                            <p:txEl>
                                              <p:pRg st="0" end="0"/>
                                            </p:txEl>
                                          </p:spTgt>
                                        </p:tgtEl>
                                        <p:attrNameLst>
                                          <p:attrName>style.visibility</p:attrName>
                                        </p:attrNameLst>
                                      </p:cBhvr>
                                      <p:to>
                                        <p:strVal val="visible"/>
                                      </p:to>
                                    </p:set>
                                    <p:animEffect transition="in" filter="fade">
                                      <p:cBhvr additive="repl">
                                        <p:cTn id="7" dur="500"/>
                                        <p:tgtEl>
                                          <p:spTgt spid="10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fill="hold" nodeType="clickEffect">
                                  <p:stCondLst>
                                    <p:cond delay="0"/>
                                  </p:stCondLst>
                                  <p:childTnLst>
                                    <p:set>
                                      <p:cBhvr>
                                        <p:cTn id="11" dur="1" fill="hold">
                                          <p:stCondLst>
                                            <p:cond delay="0"/>
                                          </p:stCondLst>
                                        </p:cTn>
                                        <p:tgtEl>
                                          <p:spTgt spid="105">
                                            <p:txEl>
                                              <p:pRg st="2" end="2"/>
                                            </p:txEl>
                                          </p:spTgt>
                                        </p:tgtEl>
                                        <p:attrNameLst>
                                          <p:attrName>style.visibility</p:attrName>
                                        </p:attrNameLst>
                                      </p:cBhvr>
                                      <p:to>
                                        <p:strVal val="visible"/>
                                      </p:to>
                                    </p:set>
                                    <p:animEffect transition="in" filter="fade">
                                      <p:cBhvr additive="repl">
                                        <p:cTn id="12" dur="500"/>
                                        <p:tgtEl>
                                          <p:spTgt spid="10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0">
          <a:blip r:embed="rId2"/>
          <a:stretch/>
        </a:blipFill>
        <a:effectLst/>
      </p:bgPr>
    </p:bg>
    <p:spTree>
      <p:nvGrpSpPr>
        <p:cNvPr id="1" name=""/>
        <p:cNvGrpSpPr/>
        <p:nvPr/>
      </p:nvGrpSpPr>
      <p:grpSpPr>
        <a:xfrm>
          <a:off x="0" y="0"/>
          <a:ext cx="0" cy="0"/>
          <a:chOff x="0" y="0"/>
          <a:chExt cx="0" cy="0"/>
        </a:xfrm>
      </p:grpSpPr>
      <p:sp>
        <p:nvSpPr>
          <p:cNvPr id="106" name="PlaceHolder 1"/>
          <p:cNvSpPr>
            <a:spLocks noGrp="1"/>
          </p:cNvSpPr>
          <p:nvPr>
            <p:ph type="title"/>
          </p:nvPr>
        </p:nvSpPr>
        <p:spPr>
          <a:xfrm>
            <a:off x="2361960" y="1909440"/>
            <a:ext cx="7467480" cy="1518840"/>
          </a:xfrm>
          <a:prstGeom prst="rect">
            <a:avLst/>
          </a:prstGeom>
          <a:solidFill>
            <a:srgbClr val="000000"/>
          </a:solidFill>
          <a:ln w="0">
            <a:noFill/>
          </a:ln>
        </p:spPr>
        <p:txBody>
          <a:bodyPr lIns="0" tIns="0" rIns="0" bIns="0" anchor="ctr">
            <a:normAutofit/>
          </a:bodyPr>
          <a:lstStyle/>
          <a:p>
            <a:pPr algn="ctr">
              <a:lnSpc>
                <a:spcPct val="90000"/>
              </a:lnSpc>
              <a:buNone/>
            </a:pPr>
            <a:r>
              <a:rPr lang="en-150" sz="6000" b="0" strike="noStrike" spc="-1">
                <a:solidFill>
                  <a:srgbClr val="FFFFFF"/>
                </a:solidFill>
                <a:latin typeface="Calibri Light"/>
              </a:rPr>
              <a:t>Evaluation function</a:t>
            </a:r>
            <a:endParaRPr lang="en-US" sz="6000" b="0" strike="noStrike" spc="-1">
              <a:latin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0">
          <a:blip r:embed="rId3"/>
          <a:stretch/>
        </a:blipFill>
        <a:effectLst/>
      </p:bgPr>
    </p:bg>
    <p:spTree>
      <p:nvGrpSpPr>
        <p:cNvPr id="1" name=""/>
        <p:cNvGrpSpPr/>
        <p:nvPr/>
      </p:nvGrpSpPr>
      <p:grpSpPr>
        <a:xfrm>
          <a:off x="0" y="0"/>
          <a:ext cx="0" cy="0"/>
          <a:chOff x="0" y="0"/>
          <a:chExt cx="0" cy="0"/>
        </a:xfrm>
      </p:grpSpPr>
      <p:sp>
        <p:nvSpPr>
          <p:cNvPr id="107" name="PlaceHolder 1"/>
          <p:cNvSpPr>
            <a:spLocks noGrp="1"/>
          </p:cNvSpPr>
          <p:nvPr>
            <p:ph type="title"/>
          </p:nvPr>
        </p:nvSpPr>
        <p:spPr>
          <a:xfrm>
            <a:off x="838080" y="365040"/>
            <a:ext cx="10514880" cy="1324800"/>
          </a:xfrm>
          <a:prstGeom prst="rect">
            <a:avLst/>
          </a:prstGeom>
          <a:noFill/>
          <a:ln w="0">
            <a:noFill/>
          </a:ln>
        </p:spPr>
        <p:txBody>
          <a:bodyPr lIns="90000" tIns="45000" rIns="90000" bIns="45000" anchor="ctr">
            <a:noAutofit/>
          </a:bodyPr>
          <a:lstStyle/>
          <a:p>
            <a:pPr>
              <a:lnSpc>
                <a:spcPct val="90000"/>
              </a:lnSpc>
              <a:buNone/>
            </a:pPr>
            <a:r>
              <a:rPr lang="en-150" sz="4400" b="0" strike="noStrike" spc="-1">
                <a:solidFill>
                  <a:srgbClr val="FFFFFF"/>
                </a:solidFill>
                <a:latin typeface="Calibri Light"/>
              </a:rPr>
              <a:t>The engine needs to evaluate the position</a:t>
            </a:r>
            <a:endParaRPr lang="en-US" sz="4400" b="0" strike="noStrike" spc="-1">
              <a:latin typeface="Arial"/>
            </a:endParaRPr>
          </a:p>
        </p:txBody>
      </p:sp>
      <p:sp>
        <p:nvSpPr>
          <p:cNvPr id="108" name="PlaceHolder 2"/>
          <p:cNvSpPr>
            <a:spLocks noGrp="1"/>
          </p:cNvSpPr>
          <p:nvPr>
            <p:ph/>
          </p:nvPr>
        </p:nvSpPr>
        <p:spPr>
          <a:xfrm>
            <a:off x="838080" y="2086200"/>
            <a:ext cx="10755360" cy="4216320"/>
          </a:xfrm>
          <a:prstGeom prst="rect">
            <a:avLst/>
          </a:prstGeom>
          <a:noFill/>
          <a:ln w="0">
            <a:noFill/>
          </a:ln>
        </p:spPr>
        <p:txBody>
          <a:bodyPr lIns="90000" tIns="45000" rIns="90000" bIns="45000" anchor="t">
            <a:normAutofit/>
          </a:bodyPr>
          <a:lstStyle/>
          <a:p>
            <a:pPr marL="228600" indent="-228600">
              <a:lnSpc>
                <a:spcPct val="90000"/>
              </a:lnSpc>
              <a:spcBef>
                <a:spcPts val="1001"/>
              </a:spcBef>
              <a:buClr>
                <a:srgbClr val="FFFFFF"/>
              </a:buClr>
              <a:buFont typeface="Arial"/>
              <a:buChar char="•"/>
            </a:pPr>
            <a:r>
              <a:rPr lang="en-150" sz="2800" b="0" strike="noStrike" spc="-1">
                <a:solidFill>
                  <a:srgbClr val="FFFFFF"/>
                </a:solidFill>
                <a:latin typeface="Calibri"/>
              </a:rPr>
              <a:t>Evaluation function:  </a:t>
            </a:r>
            <a:r>
              <a:rPr lang="en-150" sz="2800" b="0" i="1" strike="noStrike" spc="-1">
                <a:solidFill>
                  <a:srgbClr val="FFFFFF"/>
                </a:solidFill>
                <a:latin typeface="Calibri Light"/>
              </a:rPr>
              <a:t>f(position) = evaluation</a:t>
            </a:r>
            <a:endParaRPr lang="en-US" sz="2800" b="0" strike="noStrike" spc="-1">
              <a:latin typeface="Arial"/>
            </a:endParaRPr>
          </a:p>
          <a:p>
            <a:pPr>
              <a:lnSpc>
                <a:spcPct val="90000"/>
              </a:lnSpc>
              <a:spcBef>
                <a:spcPts val="1001"/>
              </a:spcBef>
              <a:buNone/>
              <a:tabLst>
                <a:tab pos="0" algn="l"/>
              </a:tabLst>
            </a:pPr>
            <a:endParaRPr lang="en-US" sz="2800" b="0" strike="noStrike" spc="-1">
              <a:latin typeface="Arial"/>
            </a:endParaRPr>
          </a:p>
          <a:p>
            <a:pPr marL="228600" indent="-228600">
              <a:lnSpc>
                <a:spcPct val="90000"/>
              </a:lnSpc>
              <a:spcBef>
                <a:spcPts val="1001"/>
              </a:spcBef>
              <a:buClr>
                <a:srgbClr val="FFFFFF"/>
              </a:buClr>
              <a:buFont typeface="Arial"/>
              <a:buChar char="•"/>
              <a:tabLst>
                <a:tab pos="0" algn="l"/>
              </a:tabLst>
            </a:pPr>
            <a:r>
              <a:rPr lang="en-150" sz="2800" b="0" i="1" strike="noStrike" spc="-1">
                <a:solidFill>
                  <a:srgbClr val="FFFFFF"/>
                </a:solidFill>
                <a:latin typeface="Calibri Light"/>
              </a:rPr>
              <a:t>evaluation</a:t>
            </a:r>
            <a:r>
              <a:rPr lang="en-150" sz="2800" b="0" strike="noStrike" spc="-1">
                <a:solidFill>
                  <a:srgbClr val="FFFFFF"/>
                </a:solidFill>
                <a:latin typeface="Calibri"/>
              </a:rPr>
              <a:t> = how good or bad the position is for a given player</a:t>
            </a:r>
            <a:endParaRPr lang="en-US" sz="2800" b="0" strike="noStrike" spc="-1">
              <a:latin typeface="Arial"/>
            </a:endParaRPr>
          </a:p>
          <a:p>
            <a:pPr>
              <a:lnSpc>
                <a:spcPct val="90000"/>
              </a:lnSpc>
              <a:spcBef>
                <a:spcPts val="1001"/>
              </a:spcBef>
              <a:buNone/>
              <a:tabLst>
                <a:tab pos="0" algn="l"/>
              </a:tabLst>
            </a:pPr>
            <a:endParaRPr lang="en-US" sz="2800" b="0" strike="noStrike" spc="-1">
              <a:latin typeface="Arial"/>
            </a:endParaRPr>
          </a:p>
          <a:p>
            <a:pPr marL="228600" indent="-228600">
              <a:lnSpc>
                <a:spcPct val="90000"/>
              </a:lnSpc>
              <a:spcBef>
                <a:spcPts val="1001"/>
              </a:spcBef>
              <a:buClr>
                <a:srgbClr val="FFFFFF"/>
              </a:buClr>
              <a:buFont typeface="Arial"/>
              <a:buChar char="•"/>
              <a:tabLst>
                <a:tab pos="0" algn="l"/>
              </a:tabLst>
            </a:pPr>
            <a:r>
              <a:rPr lang="en-150" sz="2800" b="0" strike="noStrike" spc="-1">
                <a:solidFill>
                  <a:srgbClr val="FFFFFF"/>
                </a:solidFill>
                <a:latin typeface="Calibri"/>
              </a:rPr>
              <a:t>Convention:</a:t>
            </a:r>
            <a:br>
              <a:rPr sz="2800"/>
            </a:br>
            <a:r>
              <a:rPr lang="en-150" sz="2800" b="0" strike="noStrike" spc="-1">
                <a:solidFill>
                  <a:srgbClr val="FFFFFF"/>
                </a:solidFill>
                <a:latin typeface="Calibri"/>
              </a:rPr>
              <a:t>0 means equal chances for both players</a:t>
            </a:r>
            <a:br>
              <a:rPr sz="2800"/>
            </a:br>
            <a:r>
              <a:rPr lang="en-150" sz="2800" b="0" strike="noStrike" spc="-1">
                <a:solidFill>
                  <a:srgbClr val="FFFFFF"/>
                </a:solidFill>
                <a:latin typeface="Calibri"/>
              </a:rPr>
              <a:t>&gt; 0 means white is better</a:t>
            </a:r>
            <a:br>
              <a:rPr sz="2800"/>
            </a:br>
            <a:r>
              <a:rPr lang="en-150" sz="2800" b="0" strike="noStrike" spc="-1">
                <a:solidFill>
                  <a:srgbClr val="FFFFFF"/>
                </a:solidFill>
                <a:latin typeface="Calibri"/>
              </a:rPr>
              <a:t>&lt; 0 means black is better </a:t>
            </a:r>
            <a:endParaRPr lang="en-US" sz="2800" b="0" strike="noStrike" spc="-1">
              <a:latin typeface="Arial"/>
            </a:endParaRPr>
          </a:p>
        </p:txBody>
      </p:sp>
      <p:sp>
        <p:nvSpPr>
          <p:cNvPr id="109" name="CuadroTexto 7"/>
          <p:cNvSpPr/>
          <p:nvPr/>
        </p:nvSpPr>
        <p:spPr>
          <a:xfrm>
            <a:off x="5352120" y="5116320"/>
            <a:ext cx="5249880" cy="39420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150" sz="2000" b="0" strike="noStrike" spc="-1">
                <a:solidFill>
                  <a:srgbClr val="FFFFFF"/>
                </a:solidFill>
                <a:latin typeface="Calibri"/>
                <a:ea typeface="DejaVu Sans"/>
              </a:rPr>
              <a:t> the bigger the number, the bigger the advantage</a:t>
            </a:r>
            <a:endParaRPr lang="en-US" sz="2000" b="0" strike="noStrike" spc="-1">
              <a:latin typeface="Arial"/>
            </a:endParaRPr>
          </a:p>
        </p:txBody>
      </p:sp>
      <p:sp>
        <p:nvSpPr>
          <p:cNvPr id="110" name="Cerrar llave 8"/>
          <p:cNvSpPr/>
          <p:nvPr/>
        </p:nvSpPr>
        <p:spPr>
          <a:xfrm>
            <a:off x="5006880" y="5004000"/>
            <a:ext cx="247680" cy="665280"/>
          </a:xfrm>
          <a:prstGeom prst="rightBrace">
            <a:avLst>
              <a:gd name="adj1" fmla="val 8333"/>
              <a:gd name="adj2" fmla="val 50000"/>
            </a:avLst>
          </a:prstGeom>
          <a:noFill/>
          <a:ln>
            <a:solidFill>
              <a:srgbClr val="FFFFFF"/>
            </a:solidFill>
          </a:ln>
        </p:spPr>
        <p:style>
          <a:lnRef idx="1">
            <a:schemeClr val="accent1"/>
          </a:lnRef>
          <a:fillRef idx="0">
            <a:schemeClr val="accent1"/>
          </a:fillRef>
          <a:effectRef idx="0">
            <a:schemeClr val="accent1"/>
          </a:effectRef>
          <a:fontRef idx="minor"/>
        </p:style>
      </p:sp>
    </p:spTree>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0" presetClass="entr" fill="hold" nodeType="clickEffect">
                                  <p:stCondLst>
                                    <p:cond delay="0"/>
                                  </p:stCondLst>
                                  <p:childTnLst>
                                    <p:set>
                                      <p:cBhvr>
                                        <p:cTn id="6" dur="1" fill="hold">
                                          <p:stCondLst>
                                            <p:cond delay="0"/>
                                          </p:stCondLst>
                                        </p:cTn>
                                        <p:tgtEl>
                                          <p:spTgt spid="108">
                                            <p:txEl>
                                              <p:pRg st="0" end="0"/>
                                            </p:txEl>
                                          </p:spTgt>
                                        </p:tgtEl>
                                        <p:attrNameLst>
                                          <p:attrName>style.visibility</p:attrName>
                                        </p:attrNameLst>
                                      </p:cBhvr>
                                      <p:to>
                                        <p:strVal val="visible"/>
                                      </p:to>
                                    </p:set>
                                    <p:animEffect transition="in" filter="fade">
                                      <p:cBhvr additive="repl">
                                        <p:cTn id="7" dur="500"/>
                                        <p:tgtEl>
                                          <p:spTgt spid="10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fill="hold" nodeType="clickEffect">
                                  <p:stCondLst>
                                    <p:cond delay="0"/>
                                  </p:stCondLst>
                                  <p:childTnLst>
                                    <p:set>
                                      <p:cBhvr>
                                        <p:cTn id="11" dur="1" fill="hold">
                                          <p:stCondLst>
                                            <p:cond delay="0"/>
                                          </p:stCondLst>
                                        </p:cTn>
                                        <p:tgtEl>
                                          <p:spTgt spid="108">
                                            <p:txEl>
                                              <p:pRg st="2" end="2"/>
                                            </p:txEl>
                                          </p:spTgt>
                                        </p:tgtEl>
                                        <p:attrNameLst>
                                          <p:attrName>style.visibility</p:attrName>
                                        </p:attrNameLst>
                                      </p:cBhvr>
                                      <p:to>
                                        <p:strVal val="visible"/>
                                      </p:to>
                                    </p:set>
                                    <p:animEffect transition="in" filter="fade">
                                      <p:cBhvr additive="repl">
                                        <p:cTn id="12" dur="500"/>
                                        <p:tgtEl>
                                          <p:spTgt spid="108">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fill="hold" nodeType="clickEffect">
                                  <p:stCondLst>
                                    <p:cond delay="0"/>
                                  </p:stCondLst>
                                  <p:childTnLst>
                                    <p:set>
                                      <p:cBhvr>
                                        <p:cTn id="16" dur="1" fill="hold">
                                          <p:stCondLst>
                                            <p:cond delay="0"/>
                                          </p:stCondLst>
                                        </p:cTn>
                                        <p:tgtEl>
                                          <p:spTgt spid="108">
                                            <p:txEl>
                                              <p:pRg st="4" end="4"/>
                                            </p:txEl>
                                          </p:spTgt>
                                        </p:tgtEl>
                                        <p:attrNameLst>
                                          <p:attrName>style.visibility</p:attrName>
                                        </p:attrNameLst>
                                      </p:cBhvr>
                                      <p:to>
                                        <p:strVal val="visible"/>
                                      </p:to>
                                    </p:set>
                                    <p:animEffect transition="in" filter="fade">
                                      <p:cBhvr additive="repl">
                                        <p:cTn id="17" dur="500"/>
                                        <p:tgtEl>
                                          <p:spTgt spid="108">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fill="hold" nodeType="clickEffect">
                                  <p:stCondLst>
                                    <p:cond delay="0"/>
                                  </p:stCondLst>
                                  <p:childTnLst>
                                    <p:set>
                                      <p:cBhvr>
                                        <p:cTn id="21" dur="1" fill="hold">
                                          <p:stCondLst>
                                            <p:cond delay="0"/>
                                          </p:stCondLst>
                                        </p:cTn>
                                        <p:tgtEl>
                                          <p:spTgt spid="110"/>
                                        </p:tgtEl>
                                        <p:attrNameLst>
                                          <p:attrName>style.visibility</p:attrName>
                                        </p:attrNameLst>
                                      </p:cBhvr>
                                      <p:to>
                                        <p:strVal val="visible"/>
                                      </p:to>
                                    </p:set>
                                    <p:animEffect transition="in" filter="fade">
                                      <p:cBhvr additive="repl">
                                        <p:cTn id="22" dur="500"/>
                                        <p:tgtEl>
                                          <p:spTgt spid="110"/>
                                        </p:tgtEl>
                                      </p:cBhvr>
                                    </p:animEffect>
                                  </p:childTnLst>
                                </p:cTn>
                              </p:par>
                              <p:par>
                                <p:cTn id="23" presetID="10" presetClass="entr" fill="hold" nodeType="withEffect">
                                  <p:stCondLst>
                                    <p:cond delay="0"/>
                                  </p:stCondLst>
                                  <p:childTnLst>
                                    <p:set>
                                      <p:cBhvr>
                                        <p:cTn id="24" dur="1" fill="hold">
                                          <p:stCondLst>
                                            <p:cond delay="0"/>
                                          </p:stCondLst>
                                        </p:cTn>
                                        <p:tgtEl>
                                          <p:spTgt spid="109"/>
                                        </p:tgtEl>
                                        <p:attrNameLst>
                                          <p:attrName>style.visibility</p:attrName>
                                        </p:attrNameLst>
                                      </p:cBhvr>
                                      <p:to>
                                        <p:strVal val="visible"/>
                                      </p:to>
                                    </p:set>
                                    <p:animEffect transition="in" filter="fade">
                                      <p:cBhvr additive="repl">
                                        <p:cTn id="25" dur="500"/>
                                        <p:tgtEl>
                                          <p:spTgt spid="10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0">
          <a:blip r:embed="rId3"/>
          <a:stretch/>
        </a:blipFill>
        <a:effectLst/>
      </p:bgPr>
    </p:bg>
    <p:spTree>
      <p:nvGrpSpPr>
        <p:cNvPr id="1" name=""/>
        <p:cNvGrpSpPr/>
        <p:nvPr/>
      </p:nvGrpSpPr>
      <p:grpSpPr>
        <a:xfrm>
          <a:off x="0" y="0"/>
          <a:ext cx="0" cy="0"/>
          <a:chOff x="0" y="0"/>
          <a:chExt cx="0" cy="0"/>
        </a:xfrm>
      </p:grpSpPr>
      <p:sp>
        <p:nvSpPr>
          <p:cNvPr id="111" name="Rectángulo 3"/>
          <p:cNvSpPr/>
          <p:nvPr/>
        </p:nvSpPr>
        <p:spPr>
          <a:xfrm>
            <a:off x="1055880" y="1500480"/>
            <a:ext cx="4278240" cy="4991760"/>
          </a:xfrm>
          <a:prstGeom prst="rect">
            <a:avLst/>
          </a:prstGeom>
          <a:solidFill>
            <a:srgbClr val="EC7C30">
              <a:alpha val="60000"/>
            </a:srgbClr>
          </a:solidFill>
          <a:ln>
            <a:solidFill>
              <a:srgbClr val="AF5C24"/>
            </a:solidFill>
          </a:ln>
        </p:spPr>
        <p:style>
          <a:lnRef idx="2">
            <a:schemeClr val="accent2">
              <a:shade val="50000"/>
            </a:schemeClr>
          </a:lnRef>
          <a:fillRef idx="1">
            <a:schemeClr val="accent2"/>
          </a:fillRef>
          <a:effectRef idx="0">
            <a:schemeClr val="accent2"/>
          </a:effectRef>
          <a:fontRef idx="minor"/>
        </p:style>
      </p:sp>
      <p:sp>
        <p:nvSpPr>
          <p:cNvPr id="112" name="PlaceHolder 1"/>
          <p:cNvSpPr>
            <a:spLocks noGrp="1"/>
          </p:cNvSpPr>
          <p:nvPr>
            <p:ph type="title"/>
          </p:nvPr>
        </p:nvSpPr>
        <p:spPr>
          <a:xfrm>
            <a:off x="838080" y="365040"/>
            <a:ext cx="10514880" cy="1324800"/>
          </a:xfrm>
          <a:prstGeom prst="rect">
            <a:avLst/>
          </a:prstGeom>
          <a:noFill/>
          <a:ln w="0">
            <a:noFill/>
          </a:ln>
        </p:spPr>
        <p:txBody>
          <a:bodyPr lIns="90000" tIns="45000" rIns="90000" bIns="45000" anchor="ctr">
            <a:noAutofit/>
          </a:bodyPr>
          <a:lstStyle/>
          <a:p>
            <a:pPr>
              <a:lnSpc>
                <a:spcPct val="90000"/>
              </a:lnSpc>
              <a:buNone/>
            </a:pPr>
            <a:r>
              <a:rPr lang="en-150" sz="4400" b="0" strike="noStrike" spc="-1">
                <a:solidFill>
                  <a:srgbClr val="FFFFFF"/>
                </a:solidFill>
                <a:latin typeface="Calibri Light"/>
              </a:rPr>
              <a:t>Our first evaluation function: piece values</a:t>
            </a:r>
            <a:endParaRPr lang="en-US" sz="4400" b="0" strike="noStrike" spc="-1">
              <a:latin typeface="Arial"/>
            </a:endParaRPr>
          </a:p>
        </p:txBody>
      </p:sp>
      <p:pic>
        <p:nvPicPr>
          <p:cNvPr id="113" name="Picture 2" descr="1*e4p9BrCzJUdlqx7KVGW9aA"/>
          <p:cNvPicPr/>
          <p:nvPr/>
        </p:nvPicPr>
        <p:blipFill>
          <a:blip r:embed="rId4"/>
          <a:stretch/>
        </p:blipFill>
        <p:spPr>
          <a:xfrm>
            <a:off x="1234080" y="1672920"/>
            <a:ext cx="3933000" cy="4647600"/>
          </a:xfrm>
          <a:prstGeom prst="rect">
            <a:avLst/>
          </a:prstGeom>
          <a:ln w="0">
            <a:noFill/>
          </a:ln>
        </p:spPr>
      </p:pic>
      <p:sp>
        <p:nvSpPr>
          <p:cNvPr id="114" name="PlaceHolder 2"/>
          <p:cNvSpPr>
            <a:spLocks noGrp="1"/>
          </p:cNvSpPr>
          <p:nvPr>
            <p:ph/>
          </p:nvPr>
        </p:nvSpPr>
        <p:spPr>
          <a:xfrm>
            <a:off x="6095880" y="2086200"/>
            <a:ext cx="2017440" cy="647280"/>
          </a:xfrm>
          <a:prstGeom prst="rect">
            <a:avLst/>
          </a:prstGeom>
          <a:noFill/>
          <a:ln w="0">
            <a:noFill/>
          </a:ln>
        </p:spPr>
        <p:txBody>
          <a:bodyPr lIns="90000" tIns="45000" rIns="90000" bIns="45000" anchor="t">
            <a:normAutofit/>
          </a:bodyPr>
          <a:lstStyle/>
          <a:p>
            <a:pPr>
              <a:lnSpc>
                <a:spcPct val="90000"/>
              </a:lnSpc>
              <a:spcBef>
                <a:spcPts val="1001"/>
              </a:spcBef>
              <a:buNone/>
              <a:tabLst>
                <a:tab pos="0" algn="l"/>
              </a:tabLst>
            </a:pPr>
            <a:r>
              <a:rPr lang="en-150" sz="2800" b="0" i="1" strike="noStrike" spc="-1">
                <a:solidFill>
                  <a:srgbClr val="FFFFFF"/>
                </a:solidFill>
                <a:latin typeface="Calibri Light"/>
              </a:rPr>
              <a:t>f(pos1) = 30</a:t>
            </a:r>
            <a:endParaRPr lang="en-US" sz="2800" b="0" strike="noStrike" spc="-1">
              <a:latin typeface="Arial"/>
            </a:endParaRPr>
          </a:p>
        </p:txBody>
      </p:sp>
      <p:sp>
        <p:nvSpPr>
          <p:cNvPr id="115" name="Conector recto de flecha 6"/>
          <p:cNvSpPr/>
          <p:nvPr/>
        </p:nvSpPr>
        <p:spPr>
          <a:xfrm flipV="1">
            <a:off x="8212474" y="2293304"/>
            <a:ext cx="604954" cy="0"/>
          </a:xfrm>
          <a:custGeom>
            <a:avLst/>
            <a:gdLst/>
            <a:ahLst/>
            <a:cxnLst/>
            <a:rect l="l" t="t" r="r" b="b"/>
            <a:pathLst>
              <a:path w="21600" h="21600">
                <a:moveTo>
                  <a:pt x="0" y="0"/>
                </a:moveTo>
                <a:lnTo>
                  <a:pt x="21600" y="21600"/>
                </a:lnTo>
              </a:path>
            </a:pathLst>
          </a:custGeom>
          <a:noFill/>
          <a:ln>
            <a:solidFill>
              <a:srgbClr val="ED7D31"/>
            </a:solidFill>
            <a:tailEnd type="triangle" w="med" len="med"/>
          </a:ln>
        </p:spPr>
        <p:style>
          <a:lnRef idx="1">
            <a:schemeClr val="accent2"/>
          </a:lnRef>
          <a:fillRef idx="0">
            <a:schemeClr val="accent2"/>
          </a:fillRef>
          <a:effectRef idx="0">
            <a:schemeClr val="accent2"/>
          </a:effectRef>
          <a:fontRef idx="minor"/>
        </p:style>
      </p:sp>
      <p:sp>
        <p:nvSpPr>
          <p:cNvPr id="116" name="Marcador de contenido 2"/>
          <p:cNvSpPr/>
          <p:nvPr/>
        </p:nvSpPr>
        <p:spPr>
          <a:xfrm>
            <a:off x="9000360" y="1778142"/>
            <a:ext cx="3026520" cy="1100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rmAutofit fontScale="94500"/>
          </a:bodyPr>
          <a:lstStyle/>
          <a:p>
            <a:pPr>
              <a:lnSpc>
                <a:spcPct val="90000"/>
              </a:lnSpc>
              <a:spcBef>
                <a:spcPts val="1001"/>
              </a:spcBef>
              <a:buNone/>
              <a:tabLst>
                <a:tab pos="0" algn="l"/>
              </a:tabLst>
            </a:pPr>
            <a:r>
              <a:rPr lang="en-150" sz="2400" b="0" strike="noStrike" spc="-1" dirty="0">
                <a:solidFill>
                  <a:srgbClr val="FFFFFF"/>
                </a:solidFill>
                <a:latin typeface="Calibri"/>
                <a:ea typeface="DejaVu Sans"/>
              </a:rPr>
              <a:t>White is up </a:t>
            </a:r>
            <a:br>
              <a:rPr sz="2400" dirty="0"/>
            </a:br>
            <a:r>
              <a:rPr lang="en-150" sz="2400" b="0" strike="noStrike" spc="-1" dirty="0">
                <a:solidFill>
                  <a:srgbClr val="FFFFFF"/>
                </a:solidFill>
                <a:latin typeface="Calibri"/>
                <a:ea typeface="DejaVu Sans"/>
              </a:rPr>
              <a:t>1 knight </a:t>
            </a:r>
            <a:br>
              <a:rPr lang="en-150" sz="2400" b="0" strike="noStrike" spc="-1" dirty="0">
                <a:solidFill>
                  <a:srgbClr val="FFFFFF"/>
                </a:solidFill>
                <a:latin typeface="Calibri"/>
                <a:ea typeface="DejaVu Sans"/>
              </a:rPr>
            </a:br>
            <a:r>
              <a:rPr lang="en-150" sz="2400" b="0" strike="noStrike" spc="-1" dirty="0">
                <a:solidFill>
                  <a:srgbClr val="FFFFFF"/>
                </a:solidFill>
                <a:latin typeface="Calibri"/>
                <a:ea typeface="DejaVu Sans"/>
              </a:rPr>
              <a:t>(or equivalent)</a:t>
            </a:r>
            <a:endParaRPr lang="en-US" sz="2400" b="0" strike="noStrike" spc="-1" dirty="0">
              <a:latin typeface="Arial"/>
            </a:endParaRPr>
          </a:p>
        </p:txBody>
      </p:sp>
      <p:sp>
        <p:nvSpPr>
          <p:cNvPr id="117" name="Marcador de contenido 2"/>
          <p:cNvSpPr/>
          <p:nvPr/>
        </p:nvSpPr>
        <p:spPr>
          <a:xfrm>
            <a:off x="6095880" y="3272040"/>
            <a:ext cx="2017440" cy="6472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rmAutofit/>
          </a:bodyPr>
          <a:lstStyle/>
          <a:p>
            <a:pPr>
              <a:lnSpc>
                <a:spcPct val="90000"/>
              </a:lnSpc>
              <a:spcBef>
                <a:spcPts val="1001"/>
              </a:spcBef>
              <a:buNone/>
              <a:tabLst>
                <a:tab pos="0" algn="l"/>
              </a:tabLst>
            </a:pPr>
            <a:r>
              <a:rPr lang="en-150" sz="2800" b="0" i="1" strike="noStrike" spc="-1">
                <a:solidFill>
                  <a:srgbClr val="FFFFFF"/>
                </a:solidFill>
                <a:latin typeface="Calibri Light"/>
                <a:ea typeface="DejaVu Sans"/>
              </a:rPr>
              <a:t>f(pos2) = -20</a:t>
            </a:r>
            <a:endParaRPr lang="en-US" sz="2800" b="0" strike="noStrike" spc="-1">
              <a:latin typeface="Arial"/>
            </a:endParaRPr>
          </a:p>
        </p:txBody>
      </p:sp>
      <p:sp>
        <p:nvSpPr>
          <p:cNvPr id="118" name="Conector recto de flecha 9"/>
          <p:cNvSpPr/>
          <p:nvPr/>
        </p:nvSpPr>
        <p:spPr>
          <a:xfrm>
            <a:off x="8238600" y="3498737"/>
            <a:ext cx="585360" cy="0"/>
          </a:xfrm>
          <a:custGeom>
            <a:avLst/>
            <a:gdLst/>
            <a:ahLst/>
            <a:cxnLst/>
            <a:rect l="l" t="t" r="r" b="b"/>
            <a:pathLst>
              <a:path w="21600" h="21600">
                <a:moveTo>
                  <a:pt x="0" y="0"/>
                </a:moveTo>
                <a:lnTo>
                  <a:pt x="21600" y="21600"/>
                </a:lnTo>
              </a:path>
            </a:pathLst>
          </a:custGeom>
          <a:noFill/>
          <a:ln>
            <a:solidFill>
              <a:srgbClr val="ED7D31"/>
            </a:solidFill>
            <a:tailEnd type="triangle" w="med" len="med"/>
          </a:ln>
        </p:spPr>
        <p:style>
          <a:lnRef idx="1">
            <a:schemeClr val="accent2"/>
          </a:lnRef>
          <a:fillRef idx="0">
            <a:schemeClr val="accent2"/>
          </a:fillRef>
          <a:effectRef idx="0">
            <a:schemeClr val="accent2"/>
          </a:effectRef>
          <a:fontRef idx="minor"/>
        </p:style>
      </p:sp>
      <p:sp>
        <p:nvSpPr>
          <p:cNvPr id="119" name="Marcador de contenido 2"/>
          <p:cNvSpPr/>
          <p:nvPr/>
        </p:nvSpPr>
        <p:spPr>
          <a:xfrm>
            <a:off x="9013423" y="2979667"/>
            <a:ext cx="3026520" cy="1019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90000"/>
              </a:lnSpc>
              <a:spcBef>
                <a:spcPts val="1001"/>
              </a:spcBef>
              <a:buNone/>
              <a:tabLst>
                <a:tab pos="0" algn="l"/>
              </a:tabLst>
            </a:pPr>
            <a:r>
              <a:rPr lang="en-150" sz="2300" b="0" strike="noStrike" spc="-1" dirty="0">
                <a:solidFill>
                  <a:srgbClr val="FFFFFF"/>
                </a:solidFill>
                <a:latin typeface="Calibri"/>
                <a:ea typeface="DejaVu Sans"/>
              </a:rPr>
              <a:t>Black is up</a:t>
            </a:r>
            <a:br>
              <a:rPr sz="2300" dirty="0"/>
            </a:br>
            <a:r>
              <a:rPr lang="en-150" sz="2300" b="0" strike="noStrike" spc="-1" dirty="0">
                <a:solidFill>
                  <a:srgbClr val="FFFFFF"/>
                </a:solidFill>
                <a:latin typeface="Calibri"/>
                <a:ea typeface="DejaVu Sans"/>
              </a:rPr>
              <a:t>2 pawns </a:t>
            </a:r>
            <a:br>
              <a:rPr lang="en-150" sz="2300" b="0" strike="noStrike" spc="-1" dirty="0">
                <a:solidFill>
                  <a:srgbClr val="FFFFFF"/>
                </a:solidFill>
                <a:latin typeface="Calibri"/>
                <a:ea typeface="DejaVu Sans"/>
              </a:rPr>
            </a:br>
            <a:r>
              <a:rPr lang="en-150" sz="2300" b="0" strike="noStrike" spc="-1" dirty="0">
                <a:solidFill>
                  <a:srgbClr val="FFFFFF"/>
                </a:solidFill>
                <a:latin typeface="Calibri"/>
                <a:ea typeface="DejaVu Sans"/>
              </a:rPr>
              <a:t>(or equivalent)</a:t>
            </a:r>
            <a:endParaRPr lang="en-US" sz="2300" b="0" strike="noStrike" spc="-1" dirty="0">
              <a:latin typeface="Arial"/>
            </a:endParaRPr>
          </a:p>
        </p:txBody>
      </p:sp>
      <p:sp>
        <p:nvSpPr>
          <p:cNvPr id="120" name="Marcador de contenido 2"/>
          <p:cNvSpPr/>
          <p:nvPr/>
        </p:nvSpPr>
        <p:spPr>
          <a:xfrm>
            <a:off x="6249960" y="5219280"/>
            <a:ext cx="5707800" cy="1019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rmAutofit/>
          </a:bodyPr>
          <a:lstStyle/>
          <a:p>
            <a:pPr>
              <a:lnSpc>
                <a:spcPct val="90000"/>
              </a:lnSpc>
              <a:spcBef>
                <a:spcPts val="1001"/>
              </a:spcBef>
              <a:buNone/>
              <a:tabLst>
                <a:tab pos="0" algn="l"/>
              </a:tabLst>
            </a:pPr>
            <a:r>
              <a:rPr lang="en-150" sz="2800" b="0" strike="noStrike" spc="-1">
                <a:solidFill>
                  <a:srgbClr val="FFFFFF"/>
                </a:solidFill>
                <a:latin typeface="Calibri"/>
                <a:ea typeface="DejaVu Sans"/>
              </a:rPr>
              <a:t>Only cares about piece advantage</a:t>
            </a:r>
            <a:endParaRPr lang="en-US" sz="2800" b="0" strike="noStrike" spc="-1">
              <a:latin typeface="Arial"/>
            </a:endParaRPr>
          </a:p>
        </p:txBody>
      </p:sp>
    </p:spTree>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114">
                                            <p:txEl>
                                              <p:pRg st="0" end="0"/>
                                            </p:txEl>
                                          </p:spTgt>
                                        </p:tgtEl>
                                        <p:attrNameLst>
                                          <p:attrName>style.visibility</p:attrName>
                                        </p:attrNameLst>
                                      </p:cBhvr>
                                      <p:to>
                                        <p:strVal val="visible"/>
                                      </p:to>
                                    </p:set>
                                  </p:childTnLst>
                                </p:cTn>
                              </p:par>
                              <p:par>
                                <p:cTn id="7" presetID="1" presetClass="entr" fill="hold" nodeType="withEffect">
                                  <p:stCondLst>
                                    <p:cond delay="0"/>
                                  </p:stCondLst>
                                  <p:childTnLst>
                                    <p:set>
                                      <p:cBhvr>
                                        <p:cTn id="8" dur="1" fill="hold">
                                          <p:stCondLst>
                                            <p:cond delay="0"/>
                                          </p:stCondLst>
                                        </p:cTn>
                                        <p:tgtEl>
                                          <p:spTgt spid="115"/>
                                        </p:tgtEl>
                                        <p:attrNameLst>
                                          <p:attrName>style.visibility</p:attrName>
                                        </p:attrNameLst>
                                      </p:cBhvr>
                                      <p:to>
                                        <p:strVal val="visible"/>
                                      </p:to>
                                    </p:set>
                                  </p:childTnLst>
                                </p:cTn>
                              </p:par>
                              <p:par>
                                <p:cTn id="9" presetID="1" presetClass="entr" fill="hold" nodeType="withEffect">
                                  <p:stCondLst>
                                    <p:cond delay="0"/>
                                  </p:stCondLst>
                                  <p:childTnLst>
                                    <p:set>
                                      <p:cBhvr>
                                        <p:cTn id="10" dur="1" fill="hold">
                                          <p:stCondLst>
                                            <p:cond delay="0"/>
                                          </p:stCondLst>
                                        </p:cTn>
                                        <p:tgtEl>
                                          <p:spTgt spid="116"/>
                                        </p:tgtEl>
                                        <p:attrNameLst>
                                          <p:attrName>style.visibility</p:attrName>
                                        </p:attrNameLst>
                                      </p:cBhvr>
                                      <p:to>
                                        <p:strVal val="visible"/>
                                      </p:to>
                                    </p:set>
                                  </p:childTnLst>
                                </p:cTn>
                              </p:par>
                              <p:par>
                                <p:cTn id="11" presetID="1" presetClass="entr" fill="hold" nodeType="withEffect">
                                  <p:stCondLst>
                                    <p:cond delay="0"/>
                                  </p:stCondLst>
                                  <p:childTnLst>
                                    <p:set>
                                      <p:cBhvr>
                                        <p:cTn id="12" dur="1" fill="hold">
                                          <p:stCondLst>
                                            <p:cond delay="0"/>
                                          </p:stCondLst>
                                        </p:cTn>
                                        <p:tgtEl>
                                          <p:spTgt spid="119"/>
                                        </p:tgtEl>
                                        <p:attrNameLst>
                                          <p:attrName>style.visibility</p:attrName>
                                        </p:attrNameLst>
                                      </p:cBhvr>
                                      <p:to>
                                        <p:strVal val="visible"/>
                                      </p:to>
                                    </p:set>
                                  </p:childTnLst>
                                </p:cTn>
                              </p:par>
                              <p:par>
                                <p:cTn id="13" presetID="1" presetClass="entr" fill="hold" nodeType="withEffect">
                                  <p:stCondLst>
                                    <p:cond delay="0"/>
                                  </p:stCondLst>
                                  <p:childTnLst>
                                    <p:set>
                                      <p:cBhvr>
                                        <p:cTn id="14" dur="1" fill="hold">
                                          <p:stCondLst>
                                            <p:cond delay="0"/>
                                          </p:stCondLst>
                                        </p:cTn>
                                        <p:tgtEl>
                                          <p:spTgt spid="118"/>
                                        </p:tgtEl>
                                        <p:attrNameLst>
                                          <p:attrName>style.visibility</p:attrName>
                                        </p:attrNameLst>
                                      </p:cBhvr>
                                      <p:to>
                                        <p:strVal val="visible"/>
                                      </p:to>
                                    </p:set>
                                  </p:childTnLst>
                                </p:cTn>
                              </p:par>
                              <p:par>
                                <p:cTn id="15" presetID="1" presetClass="entr" fill="hold" nodeType="withEffect">
                                  <p:stCondLst>
                                    <p:cond delay="0"/>
                                  </p:stCondLst>
                                  <p:childTnLst>
                                    <p:set>
                                      <p:cBhvr>
                                        <p:cTn id="16" dur="1" fill="hold">
                                          <p:stCondLst>
                                            <p:cond delay="0"/>
                                          </p:stCondLst>
                                        </p:cTn>
                                        <p:tgtEl>
                                          <p:spTgt spid="11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fill="hold" nodeType="clickEffect">
                                  <p:stCondLst>
                                    <p:cond delay="0"/>
                                  </p:stCondLst>
                                  <p:childTnLst>
                                    <p:set>
                                      <p:cBhvr>
                                        <p:cTn id="20" dur="1" fill="hold">
                                          <p:stCondLst>
                                            <p:cond delay="0"/>
                                          </p:stCondLst>
                                        </p:cTn>
                                        <p:tgtEl>
                                          <p:spTgt spid="1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5165</TotalTime>
  <Words>1219</Words>
  <Application>Microsoft Office PowerPoint</Application>
  <PresentationFormat>Widescreen</PresentationFormat>
  <Paragraphs>219</Paragraphs>
  <Slides>31</Slides>
  <Notes>25</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31</vt:i4>
      </vt:variant>
    </vt:vector>
  </HeadingPairs>
  <TitlesOfParts>
    <vt:vector size="39" baseType="lpstr">
      <vt:lpstr>Arial</vt:lpstr>
      <vt:lpstr>Calibri</vt:lpstr>
      <vt:lpstr>Calibri Light</vt:lpstr>
      <vt:lpstr>Symbol</vt:lpstr>
      <vt:lpstr>Times New Roman</vt:lpstr>
      <vt:lpstr>Wingdings</vt:lpstr>
      <vt:lpstr>Office Theme</vt:lpstr>
      <vt:lpstr>Office Theme</vt:lpstr>
      <vt:lpstr>Chess-playing algorithms</vt:lpstr>
      <vt:lpstr>The contents</vt:lpstr>
      <vt:lpstr>Our implementation of chess (as a game)</vt:lpstr>
      <vt:lpstr>chess.js</vt:lpstr>
      <vt:lpstr>PowerPoint Presentation</vt:lpstr>
      <vt:lpstr>Why have a random algorithm?</vt:lpstr>
      <vt:lpstr>Evaluation function</vt:lpstr>
      <vt:lpstr>The engine needs to evaluate the position</vt:lpstr>
      <vt:lpstr>Our first evaluation function: piece values</vt:lpstr>
      <vt:lpstr>An algorithm based on our evaluation function</vt:lpstr>
      <vt:lpstr>PowerPoint Presentation</vt:lpstr>
      <vt:lpstr>Minimax algorithm</vt:lpstr>
      <vt:lpstr>Expanding the tree</vt:lpstr>
      <vt:lpstr>Let’s evaluate the leaves</vt:lpstr>
      <vt:lpstr>Minimax</vt:lpstr>
      <vt:lpstr>PowerPoint Presentation</vt:lpstr>
      <vt:lpstr>Problems with minimax</vt:lpstr>
      <vt:lpstr>Alpha-beta pruning</vt:lpstr>
      <vt:lpstr>Evaluating in a smarter way</vt:lpstr>
      <vt:lpstr>Alpha-beta</vt:lpstr>
      <vt:lpstr>Alpha-beta</vt:lpstr>
      <vt:lpstr>PowerPoint Presentation</vt:lpstr>
      <vt:lpstr>Minimax vs alpha-beta pruning</vt:lpstr>
      <vt:lpstr>Heuristics</vt:lpstr>
      <vt:lpstr>What is a heuristic?</vt:lpstr>
      <vt:lpstr>Our heuristic: piece positioning</vt:lpstr>
      <vt:lpstr>Our heuristic: piece positioning</vt:lpstr>
      <vt:lpstr>PowerPoint Presentation</vt:lpstr>
      <vt:lpstr>Improved evaluation function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Chess-playing algorithms</dc:title>
  <dc:subject/>
  <dc:creator>Andres Garcia Solares</dc:creator>
  <dc:description/>
  <cp:lastModifiedBy>Andres Garcia Solares</cp:lastModifiedBy>
  <cp:revision>24</cp:revision>
  <dcterms:created xsi:type="dcterms:W3CDTF">2022-08-30T21:12:40Z</dcterms:created>
  <dcterms:modified xsi:type="dcterms:W3CDTF">2022-11-17T15:53:39Z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otes">
    <vt:i4>28</vt:i4>
  </property>
  <property fmtid="{D5CDD505-2E9C-101B-9397-08002B2CF9AE}" pid="3" name="PresentationFormat">
    <vt:lpwstr>Widescreen</vt:lpwstr>
  </property>
  <property fmtid="{D5CDD505-2E9C-101B-9397-08002B2CF9AE}" pid="4" name="Slides">
    <vt:i4>35</vt:i4>
  </property>
</Properties>
</file>